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301" r:id="rId7"/>
    <p:sldId id="262" r:id="rId8"/>
    <p:sldId id="263" r:id="rId9"/>
    <p:sldId id="264" r:id="rId10"/>
    <p:sldId id="265" r:id="rId11"/>
    <p:sldId id="30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D2A000"/>
    <a:srgbClr val="003300"/>
    <a:srgbClr val="E88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02" y="8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99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8"/>
        <p:cNvGrpSpPr/>
        <p:nvPr/>
      </p:nvGrpSpPr>
      <p:grpSpPr>
        <a:xfrm>
          <a:off x="0" y="0"/>
          <a:ext cx="0" cy="0"/>
          <a:chOff x="0" y="0"/>
          <a:chExt cx="0" cy="0"/>
        </a:xfrm>
      </p:grpSpPr>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l="4699" r="1183" b="-1"/>
          <a:stretch/>
        </p:blipFill>
        <p:spPr>
          <a:xfrm>
            <a:off x="1" y="10"/>
            <a:ext cx="9669642" cy="6857990"/>
          </a:xfrm>
          <a:prstGeom prst="rect">
            <a:avLst/>
          </a:prstGeom>
          <a:noFill/>
          <a:ln>
            <a:noFill/>
          </a:ln>
        </p:spPr>
      </p:pic>
      <p:sp>
        <p:nvSpPr>
          <p:cNvPr id="86" name="Google Shape;86;p13"/>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txBox="1">
            <a:spLocks noGrp="1"/>
          </p:cNvSpPr>
          <p:nvPr>
            <p:ph type="ctrTitle"/>
          </p:nvPr>
        </p:nvSpPr>
        <p:spPr>
          <a:xfrm>
            <a:off x="7487478" y="2345635"/>
            <a:ext cx="4373219" cy="189105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s-PE" sz="4000" b="1" dirty="0" smtClean="0">
                <a:latin typeface="Calibri"/>
                <a:ea typeface="Calibri"/>
                <a:cs typeface="Calibri"/>
                <a:sym typeface="Calibri"/>
              </a:rPr>
              <a:t>PRÉSENTATION GÉNÉRALE DU </a:t>
            </a:r>
            <a:r>
              <a:rPr lang="es-PE" sz="4000" b="1" dirty="0">
                <a:latin typeface="Calibri"/>
                <a:ea typeface="Calibri"/>
                <a:cs typeface="Calibri"/>
                <a:sym typeface="Calibri"/>
              </a:rPr>
              <a:t>PEG- </a:t>
            </a:r>
            <a:r>
              <a:rPr lang="es-PE" sz="4000" b="1" dirty="0" smtClean="0">
                <a:latin typeface="Calibri"/>
                <a:ea typeface="Calibri"/>
                <a:cs typeface="Calibri"/>
                <a:sym typeface="Calibri"/>
              </a:rPr>
              <a:t>PRÉFÉRENCES </a:t>
            </a:r>
            <a:r>
              <a:rPr lang="es-PE" sz="4000" b="1" dirty="0">
                <a:latin typeface="Calibri"/>
                <a:ea typeface="Calibri"/>
                <a:cs typeface="Calibri"/>
                <a:sym typeface="Calibri"/>
              </a:rPr>
              <a:t>JM</a:t>
            </a:r>
            <a:r>
              <a:rPr lang="es-PE" sz="4000" dirty="0"/>
              <a:t> </a:t>
            </a:r>
            <a:endParaRPr sz="4000"/>
          </a:p>
        </p:txBody>
      </p:sp>
      <p:sp>
        <p:nvSpPr>
          <p:cNvPr id="88" name="Google Shape;88;p13"/>
          <p:cNvSpPr txBox="1">
            <a:spLocks noGrp="1"/>
          </p:cNvSpPr>
          <p:nvPr>
            <p:ph type="subTitle" idx="1"/>
          </p:nvPr>
        </p:nvSpPr>
        <p:spPr>
          <a:xfrm>
            <a:off x="8200076" y="5541474"/>
            <a:ext cx="3660621" cy="89560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s-PE" i="1">
                <a:latin typeface="Calibri"/>
                <a:ea typeface="Calibri"/>
                <a:cs typeface="Calibri"/>
                <a:sym typeface="Calibri"/>
              </a:rPr>
              <a:t>Ernesto Cavassa sj </a:t>
            </a:r>
            <a:endParaRPr/>
          </a:p>
          <a:p>
            <a:pPr marL="0" lvl="0" indent="0" algn="r" rtl="0">
              <a:lnSpc>
                <a:spcPct val="90000"/>
              </a:lnSpc>
              <a:spcBef>
                <a:spcPts val="1000"/>
              </a:spcBef>
              <a:spcAft>
                <a:spcPts val="0"/>
              </a:spcAft>
              <a:buClr>
                <a:schemeClr val="dk1"/>
              </a:buClr>
              <a:buSzPts val="2400"/>
              <a:buNone/>
            </a:pPr>
            <a:r>
              <a:rPr lang="es-PE" i="1">
                <a:latin typeface="Calibri"/>
                <a:ea typeface="Calibri"/>
                <a:cs typeface="Calibri"/>
                <a:sym typeface="Calibri"/>
              </a:rPr>
              <a:t> Belén Romá</a:t>
            </a:r>
            <a:r>
              <a:rPr lang="es-PE" i="1"/>
              <a:t>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991061"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ct val="100000"/>
              <a:buFont typeface="Calibri"/>
              <a:buNone/>
            </a:pPr>
            <a:r>
              <a:rPr lang="es-PE" sz="6000" b="1" i="1">
                <a:solidFill>
                  <a:srgbClr val="385623"/>
                </a:solidFill>
                <a:latin typeface="Calibri"/>
                <a:ea typeface="Calibri"/>
                <a:cs typeface="Calibri"/>
                <a:sym typeface="Calibri"/>
              </a:rPr>
              <a:t>LOGO</a:t>
            </a:r>
            <a:r>
              <a:rPr lang="es-PE" sz="6000">
                <a:latin typeface="Calibri"/>
                <a:ea typeface="Calibri"/>
                <a:cs typeface="Calibri"/>
                <a:sym typeface="Calibri"/>
              </a:rPr>
              <a:t> </a:t>
            </a:r>
            <a:r>
              <a:rPr lang="es-PE" sz="1800">
                <a:latin typeface="Calibri"/>
                <a:ea typeface="Calibri"/>
                <a:cs typeface="Calibri"/>
                <a:sym typeface="Calibri"/>
              </a:rPr>
              <a:t/>
            </a:r>
            <a:br>
              <a:rPr lang="es-PE" sz="1800">
                <a:latin typeface="Calibri"/>
                <a:ea typeface="Calibri"/>
                <a:cs typeface="Calibri"/>
                <a:sym typeface="Calibri"/>
              </a:rPr>
            </a:br>
            <a:endParaRPr/>
          </a:p>
        </p:txBody>
      </p:sp>
      <p:pic>
        <p:nvPicPr>
          <p:cNvPr id="1026" name="Picture 2" descr="https://www.delasalle.qc.ca/wp-content/uploads/2022/05/logozoomin-24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620687"/>
            <a:ext cx="4824536" cy="5883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260648"/>
            <a:ext cx="11090448" cy="1325563"/>
          </a:xfrm>
          <a:prstGeom prst="roundRect">
            <a:avLst/>
          </a:prstGeom>
          <a:solidFill>
            <a:srgbClr val="00B050"/>
          </a:solidFill>
        </p:spPr>
        <p:txBody>
          <a:bodyPr/>
          <a:lstStyle/>
          <a:p>
            <a:r>
              <a:rPr lang="fr-SN" b="1" dirty="0" smtClean="0">
                <a:solidFill>
                  <a:schemeClr val="bg1"/>
                </a:solidFill>
              </a:rPr>
              <a:t>Un monde embrassé par une figure humaine…</a:t>
            </a:r>
            <a:endParaRPr lang="fr-SN" b="1" dirty="0">
              <a:solidFill>
                <a:schemeClr val="bg1"/>
              </a:solidFill>
            </a:endParaRPr>
          </a:p>
        </p:txBody>
      </p:sp>
      <p:pic>
        <p:nvPicPr>
          <p:cNvPr id="3" name="Imagen 2"/>
          <p:cNvPicPr>
            <a:picLocks noChangeAspect="1"/>
          </p:cNvPicPr>
          <p:nvPr/>
        </p:nvPicPr>
        <p:blipFill rotWithShape="1">
          <a:blip r:embed="rId2"/>
          <a:srcRect l="50793" t="39900" r="14519" b="22785"/>
          <a:stretch/>
        </p:blipFill>
        <p:spPr>
          <a:xfrm>
            <a:off x="3935760" y="1772816"/>
            <a:ext cx="7824008" cy="4734239"/>
          </a:xfrm>
          <a:prstGeom prst="roundRect">
            <a:avLst/>
          </a:prstGeom>
        </p:spPr>
      </p:pic>
      <p:pic>
        <p:nvPicPr>
          <p:cNvPr id="2050" name="Picture 2" descr="Pacte éducatif mondial. – La Sa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59" y="2301968"/>
            <a:ext cx="2697429" cy="3289548"/>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3575720" y="2924944"/>
            <a:ext cx="432048" cy="38513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lipse 5"/>
          <p:cNvSpPr/>
          <p:nvPr/>
        </p:nvSpPr>
        <p:spPr>
          <a:xfrm>
            <a:off x="3591364" y="3522837"/>
            <a:ext cx="432048" cy="38513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lipse 6"/>
          <p:cNvSpPr/>
          <p:nvPr/>
        </p:nvSpPr>
        <p:spPr>
          <a:xfrm>
            <a:off x="3591364" y="4109090"/>
            <a:ext cx="432048" cy="385136"/>
          </a:xfrm>
          <a:prstGeom prst="ellipse">
            <a:avLst/>
          </a:prstGeom>
          <a:solidFill>
            <a:srgbClr val="FABE00"/>
          </a:solidFill>
          <a:ln>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255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816557" y="908720"/>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s-PE" sz="4400" b="1" i="1" dirty="0" smtClean="0">
                <a:solidFill>
                  <a:srgbClr val="385623"/>
                </a:solidFill>
                <a:latin typeface="Calibri"/>
                <a:ea typeface="Calibri"/>
                <a:cs typeface="Calibri"/>
                <a:sym typeface="Calibri"/>
              </a:rPr>
              <a:t>NOUS ALLONS RAPPELER L’INSTRUMENT DE TRAVAIL  ÉLABORÉ PAR </a:t>
            </a:r>
            <a:r>
              <a:rPr lang="es-PE" sz="4400" b="1" i="1" dirty="0">
                <a:solidFill>
                  <a:srgbClr val="385623"/>
                </a:solidFill>
                <a:latin typeface="Calibri"/>
                <a:ea typeface="Calibri"/>
                <a:cs typeface="Calibri"/>
                <a:sym typeface="Calibri"/>
              </a:rPr>
              <a:t>LA </a:t>
            </a:r>
            <a:r>
              <a:rPr lang="es-PE" sz="4400" b="1" i="1" dirty="0" smtClean="0">
                <a:solidFill>
                  <a:srgbClr val="385623"/>
                </a:solidFill>
                <a:latin typeface="Calibri"/>
                <a:ea typeface="Calibri"/>
                <a:cs typeface="Calibri"/>
                <a:sym typeface="Calibri"/>
              </a:rPr>
              <a:t>CONGRÉGATION POUR L’ </a:t>
            </a:r>
            <a:r>
              <a:rPr lang="es-PE" b="1" i="1" dirty="0" smtClean="0">
                <a:solidFill>
                  <a:srgbClr val="385623"/>
                </a:solidFill>
              </a:rPr>
              <a:t>É</a:t>
            </a:r>
            <a:r>
              <a:rPr lang="es-PE" sz="4400" b="1" i="1" dirty="0" smtClean="0">
                <a:solidFill>
                  <a:srgbClr val="385623"/>
                </a:solidFill>
                <a:latin typeface="Calibri"/>
                <a:ea typeface="Calibri"/>
                <a:cs typeface="Calibri"/>
                <a:sym typeface="Calibri"/>
              </a:rPr>
              <a:t>DUCATION CATHOLIQUE</a:t>
            </a:r>
            <a:r>
              <a:rPr lang="es-PE" sz="4400" dirty="0">
                <a:latin typeface="Calibri"/>
                <a:ea typeface="Calibri"/>
                <a:cs typeface="Calibri"/>
                <a:sym typeface="Calibri"/>
              </a:rPr>
              <a:t/>
            </a:r>
            <a:br>
              <a:rPr lang="es-PE" sz="4400" dirty="0">
                <a:latin typeface="Calibri"/>
                <a:ea typeface="Calibri"/>
                <a:cs typeface="Calibri"/>
                <a:sym typeface="Calibri"/>
              </a:rPr>
            </a:br>
            <a:endParaRPr dirty="0"/>
          </a:p>
        </p:txBody>
      </p:sp>
      <p:pic>
        <p:nvPicPr>
          <p:cNvPr id="161" name="Google Shape;161;p24"/>
          <p:cNvPicPr preferRelativeResize="0"/>
          <p:nvPr/>
        </p:nvPicPr>
        <p:blipFill rotWithShape="1">
          <a:blip r:embed="rId3">
            <a:alphaModFix/>
          </a:blip>
          <a:srcRect/>
          <a:stretch/>
        </p:blipFill>
        <p:spPr>
          <a:xfrm>
            <a:off x="2024033" y="2234283"/>
            <a:ext cx="8100647" cy="455661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7" name="Google Shape;167;p25"/>
          <p:cNvPicPr preferRelativeResize="0"/>
          <p:nvPr/>
        </p:nvPicPr>
        <p:blipFill rotWithShape="1">
          <a:blip r:embed="rId3">
            <a:alphaModFix/>
          </a:blip>
          <a:srcRect b="31100"/>
          <a:stretch/>
        </p:blipFill>
        <p:spPr>
          <a:xfrm>
            <a:off x="0" y="0"/>
            <a:ext cx="12192000" cy="4941168"/>
          </a:xfrm>
          <a:prstGeom prst="rect">
            <a:avLst/>
          </a:prstGeom>
          <a:noFill/>
          <a:ln>
            <a:noFill/>
          </a:ln>
        </p:spPr>
      </p:pic>
      <p:sp>
        <p:nvSpPr>
          <p:cNvPr id="2" name="CuadroTexto 1"/>
          <p:cNvSpPr txBox="1"/>
          <p:nvPr/>
        </p:nvSpPr>
        <p:spPr>
          <a:xfrm>
            <a:off x="0" y="4797152"/>
            <a:ext cx="12192000" cy="1938992"/>
          </a:xfrm>
          <a:prstGeom prst="rect">
            <a:avLst/>
          </a:prstGeom>
          <a:solidFill>
            <a:srgbClr val="003300"/>
          </a:solidFill>
        </p:spPr>
        <p:txBody>
          <a:bodyPr wrap="square" rtlCol="0">
            <a:spAutoFit/>
          </a:bodyPr>
          <a:lstStyle/>
          <a:p>
            <a:pPr algn="ctr"/>
            <a:r>
              <a:rPr lang="es-ES" sz="6000" b="1" dirty="0" smtClean="0">
                <a:solidFill>
                  <a:schemeClr val="bg1"/>
                </a:solidFill>
              </a:rPr>
              <a:t>Pacte </a:t>
            </a:r>
            <a:r>
              <a:rPr lang="es-ES" sz="6000" b="1" dirty="0" err="1">
                <a:solidFill>
                  <a:schemeClr val="bg1"/>
                </a:solidFill>
              </a:rPr>
              <a:t>É</a:t>
            </a:r>
            <a:r>
              <a:rPr lang="es-ES" sz="6000" b="1" dirty="0" err="1" smtClean="0">
                <a:solidFill>
                  <a:schemeClr val="bg1"/>
                </a:solidFill>
              </a:rPr>
              <a:t>ducatif</a:t>
            </a:r>
            <a:r>
              <a:rPr lang="es-ES" sz="6000" b="1" dirty="0" smtClean="0">
                <a:solidFill>
                  <a:schemeClr val="bg1"/>
                </a:solidFill>
              </a:rPr>
              <a:t> </a:t>
            </a:r>
            <a:r>
              <a:rPr lang="es-ES" sz="6000" b="1" dirty="0" err="1">
                <a:solidFill>
                  <a:schemeClr val="bg1"/>
                </a:solidFill>
              </a:rPr>
              <a:t>M</a:t>
            </a:r>
            <a:r>
              <a:rPr lang="es-ES" sz="6000" b="1" dirty="0" err="1" smtClean="0">
                <a:solidFill>
                  <a:schemeClr val="bg1"/>
                </a:solidFill>
              </a:rPr>
              <a:t>ondial</a:t>
            </a:r>
            <a:endParaRPr lang="es-ES" sz="6000" b="1" dirty="0" smtClean="0">
              <a:solidFill>
                <a:schemeClr val="bg1"/>
              </a:solidFill>
            </a:endParaRPr>
          </a:p>
          <a:p>
            <a:pPr algn="ctr"/>
            <a:r>
              <a:rPr lang="es-ES" sz="6000" b="1" dirty="0" err="1" smtClean="0">
                <a:solidFill>
                  <a:schemeClr val="bg1"/>
                </a:solidFill>
              </a:rPr>
              <a:t>INSTRUMENTUM</a:t>
            </a:r>
            <a:r>
              <a:rPr lang="es-ES" sz="6000" b="1" dirty="0" smtClean="0">
                <a:solidFill>
                  <a:schemeClr val="bg1"/>
                </a:solidFill>
              </a:rPr>
              <a:t> </a:t>
            </a:r>
            <a:r>
              <a:rPr lang="es-ES" sz="6000" b="1" dirty="0" err="1" smtClean="0">
                <a:solidFill>
                  <a:schemeClr val="bg1"/>
                </a:solidFill>
              </a:rPr>
              <a:t>LABORIS</a:t>
            </a:r>
            <a:endParaRPr lang="it-IT" sz="60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4098" name="Picture 2" descr="https://www.qualivie.fr/wp-content/uploads/2019/05/vision-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548680"/>
            <a:ext cx="7595780" cy="5892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s-PE" sz="4400" b="1" i="1" dirty="0" err="1" smtClean="0">
                <a:solidFill>
                  <a:srgbClr val="385623"/>
                </a:solidFill>
                <a:latin typeface="Calibri"/>
                <a:ea typeface="Calibri"/>
                <a:cs typeface="Calibri"/>
                <a:sym typeface="Calibri"/>
              </a:rPr>
              <a:t>Vision</a:t>
            </a:r>
            <a:r>
              <a:rPr lang="es-PE" sz="4400" b="1" i="1" dirty="0">
                <a:solidFill>
                  <a:srgbClr val="385623"/>
                </a:solidFill>
                <a:latin typeface="Calibri"/>
                <a:ea typeface="Calibri"/>
                <a:cs typeface="Calibri"/>
                <a:sym typeface="Calibri"/>
              </a:rPr>
              <a:t>: 1. </a:t>
            </a:r>
            <a:r>
              <a:rPr lang="es-PE" sz="4400" b="1" i="1" dirty="0" err="1" smtClean="0">
                <a:solidFill>
                  <a:srgbClr val="385623"/>
                </a:solidFill>
                <a:latin typeface="Calibri"/>
                <a:ea typeface="Calibri"/>
                <a:cs typeface="Calibri"/>
                <a:sym typeface="Calibri"/>
              </a:rPr>
              <a:t>Unité</a:t>
            </a:r>
            <a:r>
              <a:rPr lang="es-PE" sz="4400" b="1" i="1" dirty="0" smtClean="0">
                <a:solidFill>
                  <a:srgbClr val="385623"/>
                </a:solidFill>
                <a:latin typeface="Calibri"/>
                <a:ea typeface="Calibri"/>
                <a:cs typeface="Calibri"/>
                <a:sym typeface="Calibri"/>
              </a:rPr>
              <a:t> </a:t>
            </a:r>
            <a:r>
              <a:rPr lang="es-PE" sz="4400" b="1" i="1" dirty="0" err="1" smtClean="0">
                <a:solidFill>
                  <a:srgbClr val="385623"/>
                </a:solidFill>
                <a:latin typeface="Calibri"/>
                <a:ea typeface="Calibri"/>
                <a:cs typeface="Calibri"/>
                <a:sym typeface="Calibri"/>
              </a:rPr>
              <a:t>dans</a:t>
            </a:r>
            <a:r>
              <a:rPr lang="es-PE" sz="4400" b="1" i="1" dirty="0" smtClean="0">
                <a:solidFill>
                  <a:srgbClr val="385623"/>
                </a:solidFill>
                <a:latin typeface="Calibri"/>
                <a:ea typeface="Calibri"/>
                <a:cs typeface="Calibri"/>
                <a:sym typeface="Calibri"/>
              </a:rPr>
              <a:t> la </a:t>
            </a:r>
            <a:r>
              <a:rPr lang="es-PE" sz="4400" b="1" i="1" dirty="0" err="1" smtClean="0">
                <a:solidFill>
                  <a:srgbClr val="385623"/>
                </a:solidFill>
                <a:latin typeface="Calibri"/>
                <a:ea typeface="Calibri"/>
                <a:cs typeface="Calibri"/>
                <a:sym typeface="Calibri"/>
              </a:rPr>
              <a:t>différence</a:t>
            </a:r>
            <a:endParaRPr b="1" i="1">
              <a:solidFill>
                <a:srgbClr val="385623"/>
              </a:solidFill>
            </a:endParaRPr>
          </a:p>
        </p:txBody>
      </p:sp>
      <p:grpSp>
        <p:nvGrpSpPr>
          <p:cNvPr id="178" name="Google Shape;178;p27"/>
          <p:cNvGrpSpPr/>
          <p:nvPr/>
        </p:nvGrpSpPr>
        <p:grpSpPr>
          <a:xfrm>
            <a:off x="718997" y="2510912"/>
            <a:ext cx="11065634" cy="4347088"/>
            <a:chOff x="-48326" y="2124"/>
            <a:chExt cx="11065633" cy="4347088"/>
          </a:xfrm>
        </p:grpSpPr>
        <p:sp>
          <p:nvSpPr>
            <p:cNvPr id="179" name="Google Shape;179;p27"/>
            <p:cNvSpPr/>
            <p:nvPr/>
          </p:nvSpPr>
          <p:spPr>
            <a:xfrm rot="5400000">
              <a:off x="2912275" y="-2105120"/>
              <a:ext cx="1121829"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txBox="1"/>
            <p:nvPr/>
          </p:nvSpPr>
          <p:spPr>
            <a:xfrm>
              <a:off x="664802" y="197116"/>
              <a:ext cx="5562014" cy="1012303"/>
            </a:xfrm>
            <a:prstGeom prst="rect">
              <a:avLst/>
            </a:prstGeom>
            <a:noFill/>
            <a:ln>
              <a:noFill/>
            </a:ln>
          </p:spPr>
          <p:txBody>
            <a:bodyPr spcFirstLastPara="1" wrap="square" lIns="140950" tIns="70475" rIns="140950" bIns="70475" anchor="ctr" anchorCtr="0">
              <a:noAutofit/>
            </a:bodyPr>
            <a:lstStyle/>
            <a:p>
              <a:pPr marL="285750" marR="0" lvl="1" indent="-285750" algn="l" rtl="0">
                <a:lnSpc>
                  <a:spcPct val="90000"/>
                </a:lnSpc>
                <a:spcBef>
                  <a:spcPts val="0"/>
                </a:spcBef>
                <a:spcAft>
                  <a:spcPts val="0"/>
                </a:spcAft>
                <a:buClr>
                  <a:schemeClr val="dk1"/>
                </a:buClr>
                <a:buSzPts val="3700"/>
                <a:buFont typeface="Calibri"/>
                <a:buNone/>
              </a:pPr>
              <a:r>
                <a:rPr lang="es-PE" sz="3700" b="0" i="0" u="none" strike="noStrike" cap="none" dirty="0" err="1" smtClean="0">
                  <a:solidFill>
                    <a:schemeClr val="dk1"/>
                  </a:solidFill>
                  <a:latin typeface="Calibri"/>
                  <a:ea typeface="Calibri"/>
                  <a:cs typeface="Calibri"/>
                  <a:sym typeface="Calibri"/>
                </a:rPr>
                <a:t>Valorisation</a:t>
              </a:r>
              <a:r>
                <a:rPr lang="es-PE" sz="3700" b="0" i="0" u="none" strike="noStrike" cap="none" dirty="0" smtClean="0">
                  <a:solidFill>
                    <a:schemeClr val="dk1"/>
                  </a:solidFill>
                  <a:latin typeface="Calibri"/>
                  <a:ea typeface="Calibri"/>
                  <a:cs typeface="Calibri"/>
                  <a:sym typeface="Calibri"/>
                </a:rPr>
                <a:t> de la </a:t>
              </a:r>
              <a:r>
                <a:rPr lang="es-PE" sz="3700" b="0" i="0" u="none" strike="noStrike" cap="none" dirty="0" err="1" smtClean="0">
                  <a:solidFill>
                    <a:schemeClr val="dk1"/>
                  </a:solidFill>
                  <a:latin typeface="Calibri"/>
                  <a:ea typeface="Calibri"/>
                  <a:cs typeface="Calibri"/>
                  <a:sym typeface="Calibri"/>
                </a:rPr>
                <a:t>diversité</a:t>
              </a:r>
              <a:endParaRPr/>
            </a:p>
          </p:txBody>
        </p:sp>
        <p:sp>
          <p:nvSpPr>
            <p:cNvPr id="181" name="Google Shape;181;p27"/>
            <p:cNvSpPr/>
            <p:nvPr/>
          </p:nvSpPr>
          <p:spPr>
            <a:xfrm flipH="1">
              <a:off x="85"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p:nvPr/>
          </p:nvSpPr>
          <p:spPr>
            <a:xfrm>
              <a:off x="32534" y="34573"/>
              <a:ext cx="599818" cy="1337388"/>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b="0" i="0" u="none" strike="noStrike" cap="none">
                  <a:solidFill>
                    <a:schemeClr val="lt1"/>
                  </a:solidFill>
                  <a:latin typeface="Calibri"/>
                  <a:ea typeface="Calibri"/>
                  <a:cs typeface="Calibri"/>
                  <a:sym typeface="Calibri"/>
                </a:rPr>
                <a:t>1</a:t>
              </a:r>
              <a:endParaRPr/>
            </a:p>
          </p:txBody>
        </p:sp>
        <p:sp>
          <p:nvSpPr>
            <p:cNvPr id="183" name="Google Shape;183;p27"/>
            <p:cNvSpPr/>
            <p:nvPr/>
          </p:nvSpPr>
          <p:spPr>
            <a:xfrm rot="5400000">
              <a:off x="4479143" y="-2210730"/>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txBox="1"/>
            <p:nvPr/>
          </p:nvSpPr>
          <p:spPr>
            <a:xfrm>
              <a:off x="661288" y="1686226"/>
              <a:ext cx="8696167" cy="1012303"/>
            </a:xfrm>
            <a:prstGeom prst="rect">
              <a:avLst/>
            </a:prstGeom>
            <a:noFill/>
            <a:ln>
              <a:noFill/>
            </a:ln>
          </p:spPr>
          <p:txBody>
            <a:bodyPr spcFirstLastPara="1" wrap="square" lIns="140950" tIns="70475" rIns="140950" bIns="70475" anchor="ctr" anchorCtr="0">
              <a:noAutofit/>
            </a:bodyPr>
            <a:lstStyle/>
            <a:p>
              <a:pPr marL="285750" marR="0" lvl="1" indent="-285750" algn="l" rtl="0">
                <a:lnSpc>
                  <a:spcPct val="90000"/>
                </a:lnSpc>
                <a:spcBef>
                  <a:spcPts val="0"/>
                </a:spcBef>
                <a:spcAft>
                  <a:spcPts val="0"/>
                </a:spcAft>
                <a:buClr>
                  <a:schemeClr val="dk1"/>
                </a:buClr>
                <a:buSzPts val="3700"/>
                <a:buFont typeface="Calibri"/>
                <a:buNone/>
              </a:pPr>
              <a:r>
                <a:rPr lang="es-PE" sz="3700" b="0" i="0" u="none" strike="noStrike" cap="none" dirty="0" err="1" smtClean="0">
                  <a:solidFill>
                    <a:schemeClr val="dk1"/>
                  </a:solidFill>
                  <a:latin typeface="Calibri"/>
                  <a:ea typeface="Calibri"/>
                  <a:cs typeface="Calibri"/>
                  <a:sym typeface="Calibri"/>
                </a:rPr>
                <a:t>Pratique</a:t>
              </a:r>
              <a:r>
                <a:rPr lang="es-PE" sz="3700" b="0" i="0" u="none" strike="noStrike" cap="none" dirty="0" smtClean="0">
                  <a:solidFill>
                    <a:schemeClr val="dk1"/>
                  </a:solidFill>
                  <a:latin typeface="Calibri"/>
                  <a:ea typeface="Calibri"/>
                  <a:cs typeface="Calibri"/>
                  <a:sym typeface="Calibri"/>
                </a:rPr>
                <a:t> </a:t>
              </a:r>
              <a:r>
                <a:rPr lang="es-PE" sz="3700" dirty="0" err="1" smtClean="0">
                  <a:solidFill>
                    <a:schemeClr val="dk1"/>
                  </a:solidFill>
                  <a:latin typeface="Calibri"/>
                  <a:ea typeface="Calibri"/>
                  <a:cs typeface="Calibri"/>
                  <a:sym typeface="Calibri"/>
                </a:rPr>
                <a:t>é</a:t>
              </a:r>
              <a:r>
                <a:rPr lang="es-PE" sz="3700" b="0" i="0" u="none" strike="noStrike" cap="none" dirty="0" err="1" smtClean="0">
                  <a:solidFill>
                    <a:schemeClr val="dk1"/>
                  </a:solidFill>
                  <a:latin typeface="Calibri"/>
                  <a:ea typeface="Calibri"/>
                  <a:cs typeface="Calibri"/>
                  <a:sym typeface="Calibri"/>
                </a:rPr>
                <a:t>ducative</a:t>
              </a:r>
              <a:r>
                <a:rPr lang="es-PE" sz="3700" b="0" i="0" u="none" strike="noStrike" cap="none" dirty="0" smtClean="0">
                  <a:solidFill>
                    <a:schemeClr val="dk1"/>
                  </a:solidFill>
                  <a:latin typeface="Calibri"/>
                  <a:ea typeface="Calibri"/>
                  <a:cs typeface="Calibri"/>
                  <a:sym typeface="Calibri"/>
                </a:rPr>
                <a:t>: </a:t>
              </a:r>
              <a:r>
                <a:rPr lang="es-PE" sz="3700" b="0" i="0" u="none" strike="noStrike" cap="none" dirty="0" err="1" smtClean="0">
                  <a:solidFill>
                    <a:schemeClr val="dk1"/>
                  </a:solidFill>
                  <a:latin typeface="Calibri"/>
                  <a:ea typeface="Calibri"/>
                  <a:cs typeface="Calibri"/>
                  <a:sym typeface="Calibri"/>
                </a:rPr>
                <a:t>exercice</a:t>
              </a:r>
              <a:r>
                <a:rPr lang="es-PE" sz="3700" b="0" i="0" u="none" strike="noStrike" cap="none" dirty="0" smtClean="0">
                  <a:solidFill>
                    <a:schemeClr val="dk1"/>
                  </a:solidFill>
                  <a:latin typeface="Calibri"/>
                  <a:ea typeface="Calibri"/>
                  <a:cs typeface="Calibri"/>
                  <a:sym typeface="Calibri"/>
                </a:rPr>
                <a:t> </a:t>
              </a:r>
              <a:r>
                <a:rPr lang="es-PE" sz="3700" b="0" i="0" u="none" strike="noStrike" cap="none" dirty="0" err="1" smtClean="0">
                  <a:solidFill>
                    <a:schemeClr val="dk1"/>
                  </a:solidFill>
                  <a:latin typeface="Calibri"/>
                  <a:ea typeface="Calibri"/>
                  <a:cs typeface="Calibri"/>
                  <a:sym typeface="Calibri"/>
                </a:rPr>
                <a:t>dialogique</a:t>
              </a:r>
              <a:endParaRPr dirty="0"/>
            </a:p>
          </p:txBody>
        </p:sp>
        <p:sp>
          <p:nvSpPr>
            <p:cNvPr id="185" name="Google Shape;185;p27"/>
            <p:cNvSpPr/>
            <p:nvPr/>
          </p:nvSpPr>
          <p:spPr>
            <a:xfrm>
              <a:off x="85" y="1474525"/>
              <a:ext cx="664715"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txBox="1"/>
            <p:nvPr/>
          </p:nvSpPr>
          <p:spPr>
            <a:xfrm>
              <a:off x="-48326" y="1369553"/>
              <a:ext cx="677566" cy="13289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b="0" i="0" u="none" strike="noStrike" cap="none" dirty="0">
                  <a:solidFill>
                    <a:schemeClr val="lt1"/>
                  </a:solidFill>
                  <a:latin typeface="Calibri"/>
                  <a:ea typeface="Calibri"/>
                  <a:cs typeface="Calibri"/>
                  <a:sym typeface="Calibri"/>
                </a:rPr>
                <a:t>2</a:t>
              </a:r>
              <a:endParaRPr dirty="0"/>
            </a:p>
          </p:txBody>
        </p:sp>
        <p:sp>
          <p:nvSpPr>
            <p:cNvPr id="187" name="Google Shape;187;p27"/>
            <p:cNvSpPr/>
            <p:nvPr/>
          </p:nvSpPr>
          <p:spPr>
            <a:xfrm rot="5400000">
              <a:off x="5005986" y="-1300543"/>
              <a:ext cx="1121829"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618287" y="3141918"/>
              <a:ext cx="10399020" cy="1012303"/>
            </a:xfrm>
            <a:prstGeom prst="rect">
              <a:avLst/>
            </a:prstGeom>
            <a:noFill/>
            <a:ln>
              <a:noFill/>
            </a:ln>
          </p:spPr>
          <p:txBody>
            <a:bodyPr spcFirstLastPara="1" wrap="square" lIns="140950" tIns="70475" rIns="140950" bIns="70475" anchor="ctr" anchorCtr="0">
              <a:noAutofit/>
            </a:bodyPr>
            <a:lstStyle/>
            <a:p>
              <a:pPr marL="285750" marR="0" lvl="1" indent="-285750" algn="l" rtl="0">
                <a:lnSpc>
                  <a:spcPct val="90000"/>
                </a:lnSpc>
                <a:spcBef>
                  <a:spcPts val="0"/>
                </a:spcBef>
                <a:spcAft>
                  <a:spcPts val="0"/>
                </a:spcAft>
                <a:buClr>
                  <a:schemeClr val="dk1"/>
                </a:buClr>
                <a:buSzPts val="3700"/>
                <a:buFont typeface="Calibri"/>
                <a:buNone/>
              </a:pPr>
              <a:r>
                <a:rPr lang="es-PE" sz="3700" dirty="0" smtClean="0">
                  <a:solidFill>
                    <a:schemeClr val="dk1"/>
                  </a:solidFill>
                  <a:latin typeface="Calibri"/>
                  <a:ea typeface="Calibri"/>
                  <a:cs typeface="Calibri"/>
                  <a:sym typeface="Calibri"/>
                </a:rPr>
                <a:t>Le </a:t>
              </a:r>
              <a:r>
                <a:rPr lang="es-PE" sz="3700" dirty="0" err="1" smtClean="0">
                  <a:solidFill>
                    <a:schemeClr val="dk1"/>
                  </a:solidFill>
                  <a:latin typeface="Calibri"/>
                  <a:ea typeface="Calibri"/>
                  <a:cs typeface="Calibri"/>
                  <a:sym typeface="Calibri"/>
                </a:rPr>
                <a:t>rôle</a:t>
              </a:r>
              <a:r>
                <a:rPr lang="es-PE" sz="3700" dirty="0" smtClean="0">
                  <a:solidFill>
                    <a:schemeClr val="dk1"/>
                  </a:solidFill>
                  <a:latin typeface="Calibri"/>
                  <a:ea typeface="Calibri"/>
                  <a:cs typeface="Calibri"/>
                  <a:sym typeface="Calibri"/>
                </a:rPr>
                <a:t> du dialogue</a:t>
              </a:r>
              <a:r>
                <a:rPr lang="es-PE" sz="3700" b="0" i="0" u="none" strike="noStrike" cap="none" dirty="0" smtClean="0">
                  <a:solidFill>
                    <a:schemeClr val="dk1"/>
                  </a:solidFill>
                  <a:latin typeface="Calibri"/>
                  <a:ea typeface="Calibri"/>
                  <a:cs typeface="Calibri"/>
                  <a:sym typeface="Calibri"/>
                </a:rPr>
                <a:t> </a:t>
              </a:r>
              <a:r>
                <a:rPr lang="es-PE" sz="3700" b="0" i="0" u="none" strike="noStrike" cap="none" dirty="0" err="1" smtClean="0">
                  <a:solidFill>
                    <a:schemeClr val="dk1"/>
                  </a:solidFill>
                  <a:latin typeface="Calibri"/>
                  <a:ea typeface="Calibri"/>
                  <a:cs typeface="Calibri"/>
                  <a:sym typeface="Calibri"/>
                </a:rPr>
                <a:t>dans</a:t>
              </a:r>
              <a:r>
                <a:rPr lang="es-PE" sz="3700" b="0" i="0" u="none" strike="noStrike" cap="none" dirty="0" smtClean="0">
                  <a:solidFill>
                    <a:schemeClr val="dk1"/>
                  </a:solidFill>
                  <a:latin typeface="Calibri"/>
                  <a:ea typeface="Calibri"/>
                  <a:cs typeface="Calibri"/>
                  <a:sym typeface="Calibri"/>
                </a:rPr>
                <a:t> les </a:t>
              </a:r>
              <a:r>
                <a:rPr lang="es-PE" sz="3700" b="0" i="0" u="none" strike="noStrike" cap="none" dirty="0" err="1" smtClean="0">
                  <a:solidFill>
                    <a:schemeClr val="dk1"/>
                  </a:solidFill>
                  <a:latin typeface="Calibri"/>
                  <a:ea typeface="Calibri"/>
                  <a:cs typeface="Calibri"/>
                  <a:sym typeface="Calibri"/>
                </a:rPr>
                <a:t>religions</a:t>
              </a:r>
              <a:r>
                <a:rPr lang="es-PE" sz="3700" b="0" i="0" u="none" strike="noStrike" cap="none" dirty="0" smtClean="0">
                  <a:solidFill>
                    <a:schemeClr val="dk1"/>
                  </a:solidFill>
                  <a:latin typeface="Calibri"/>
                  <a:ea typeface="Calibri"/>
                  <a:cs typeface="Calibri"/>
                  <a:sym typeface="Calibri"/>
                </a:rPr>
                <a:t> et la </a:t>
              </a:r>
              <a:r>
                <a:rPr lang="es-PE" sz="3700" b="0" i="0" u="none" strike="noStrike" cap="none" dirty="0" err="1" smtClean="0">
                  <a:solidFill>
                    <a:schemeClr val="dk1"/>
                  </a:solidFill>
                  <a:latin typeface="Calibri"/>
                  <a:ea typeface="Calibri"/>
                  <a:cs typeface="Calibri"/>
                  <a:sym typeface="Calibri"/>
                </a:rPr>
                <a:t>politique</a:t>
              </a:r>
              <a:endParaRPr sz="3700" b="0" i="0" u="none" strike="noStrike" cap="none" dirty="0">
                <a:solidFill>
                  <a:schemeClr val="dk1"/>
                </a:solidFill>
                <a:latin typeface="Calibri"/>
                <a:ea typeface="Calibri"/>
                <a:cs typeface="Calibri"/>
                <a:sym typeface="Calibri"/>
              </a:endParaRPr>
            </a:p>
          </p:txBody>
        </p:sp>
        <p:sp>
          <p:nvSpPr>
            <p:cNvPr id="189" name="Google Shape;189;p27"/>
            <p:cNvSpPr/>
            <p:nvPr/>
          </p:nvSpPr>
          <p:spPr>
            <a:xfrm flipH="1">
              <a:off x="85" y="2946926"/>
              <a:ext cx="618202"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30263" y="2977104"/>
              <a:ext cx="557846" cy="1341930"/>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b="0" i="0" u="none" strike="noStrike" cap="none">
                  <a:solidFill>
                    <a:schemeClr val="lt1"/>
                  </a:solidFill>
                  <a:latin typeface="Calibri"/>
                  <a:ea typeface="Calibri"/>
                  <a:cs typeface="Calibri"/>
                  <a:sym typeface="Calibri"/>
                </a:rPr>
                <a:t>3</a:t>
              </a: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1" name="Google Shape;202;p28"/>
          <p:cNvSpPr txBox="1"/>
          <p:nvPr/>
        </p:nvSpPr>
        <p:spPr>
          <a:xfrm>
            <a:off x="1331281" y="1846170"/>
            <a:ext cx="8773634" cy="807186"/>
          </a:xfrm>
          <a:prstGeom prst="roundRect">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pPr lvl="1"/>
            <a:endParaRPr dirty="0">
              <a:solidFill>
                <a:srgbClr val="002060"/>
              </a:solidFill>
              <a:sym typeface="Calibri"/>
            </a:endParaRPr>
          </a:p>
        </p:txBody>
      </p:sp>
      <p:sp>
        <p:nvSpPr>
          <p:cNvPr id="195" name="Google Shape;19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400"/>
              <a:buFont typeface="Calibri"/>
              <a:buNone/>
            </a:pPr>
            <a:r>
              <a:rPr lang="es-PE" sz="4400" b="1" i="1" dirty="0" err="1" smtClean="0">
                <a:solidFill>
                  <a:srgbClr val="053C0E"/>
                </a:solidFill>
                <a:latin typeface="Calibri"/>
                <a:ea typeface="Calibri"/>
                <a:cs typeface="Calibri"/>
                <a:sym typeface="Calibri"/>
              </a:rPr>
              <a:t>Vision</a:t>
            </a:r>
            <a:r>
              <a:rPr lang="es-PE" sz="4400" b="1" i="1" dirty="0">
                <a:solidFill>
                  <a:srgbClr val="053C0E"/>
                </a:solidFill>
                <a:latin typeface="Calibri"/>
                <a:ea typeface="Calibri"/>
                <a:cs typeface="Calibri"/>
                <a:sym typeface="Calibri"/>
              </a:rPr>
              <a:t>: 2. La </a:t>
            </a:r>
            <a:r>
              <a:rPr lang="es-PE" sz="4400" b="1" i="1" dirty="0" err="1" smtClean="0">
                <a:solidFill>
                  <a:srgbClr val="053C0E"/>
                </a:solidFill>
                <a:latin typeface="Calibri"/>
                <a:ea typeface="Calibri"/>
                <a:cs typeface="Calibri"/>
                <a:sym typeface="Calibri"/>
              </a:rPr>
              <a:t>relation</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dans</a:t>
            </a:r>
            <a:r>
              <a:rPr lang="es-PE" sz="4400" b="1" i="1" dirty="0" smtClean="0">
                <a:solidFill>
                  <a:srgbClr val="053C0E"/>
                </a:solidFill>
                <a:latin typeface="Calibri"/>
                <a:ea typeface="Calibri"/>
                <a:cs typeface="Calibri"/>
                <a:sym typeface="Calibri"/>
              </a:rPr>
              <a:t> le Centre </a:t>
            </a:r>
            <a:endParaRPr b="1" i="1">
              <a:solidFill>
                <a:srgbClr val="053C0E"/>
              </a:solidFill>
            </a:endParaRPr>
          </a:p>
        </p:txBody>
      </p:sp>
      <p:grpSp>
        <p:nvGrpSpPr>
          <p:cNvPr id="3" name="Grupo 2"/>
          <p:cNvGrpSpPr/>
          <p:nvPr/>
        </p:nvGrpSpPr>
        <p:grpSpPr>
          <a:xfrm>
            <a:off x="698050" y="1678438"/>
            <a:ext cx="9705560" cy="3478515"/>
            <a:chOff x="698050" y="1678438"/>
            <a:chExt cx="9705560" cy="3478515"/>
          </a:xfrm>
        </p:grpSpPr>
        <p:sp>
          <p:nvSpPr>
            <p:cNvPr id="198" name="Google Shape;198;p28"/>
            <p:cNvSpPr txBox="1"/>
            <p:nvPr/>
          </p:nvSpPr>
          <p:spPr>
            <a:xfrm>
              <a:off x="1549955" y="1903091"/>
              <a:ext cx="5615917" cy="80718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2pPr marL="228600" indent="-228600">
                <a:lnSpc>
                  <a:spcPct val="90000"/>
                </a:lnSpc>
                <a:buClr>
                  <a:schemeClr val="dk1"/>
                </a:buClr>
                <a:buSzPts val="2400"/>
                <a:buFont typeface="Calibri"/>
                <a:buNone/>
                <a:defRPr sz="2400">
                  <a:solidFill>
                    <a:schemeClr val="dk1"/>
                  </a:solidFill>
                  <a:latin typeface="Calibri"/>
                  <a:ea typeface="Calibri"/>
                  <a:cs typeface="Calibri"/>
                </a:defRPr>
              </a:lvl2pPr>
            </a:lstStyle>
            <a:p>
              <a:pPr lvl="1"/>
              <a:r>
                <a:rPr lang="es-PE" dirty="0" err="1">
                  <a:sym typeface="Calibri"/>
                </a:rPr>
                <a:t>L’importance</a:t>
              </a:r>
              <a:r>
                <a:rPr lang="es-PE" dirty="0">
                  <a:sym typeface="Calibri"/>
                </a:rPr>
                <a:t> de la </a:t>
              </a:r>
              <a:r>
                <a:rPr lang="es-PE" dirty="0" err="1">
                  <a:sym typeface="Calibri"/>
                </a:rPr>
                <a:t>réalité</a:t>
              </a:r>
              <a:r>
                <a:rPr lang="es-PE" dirty="0">
                  <a:sym typeface="Calibri"/>
                </a:rPr>
                <a:t> </a:t>
              </a:r>
              <a:endParaRPr dirty="0"/>
            </a:p>
          </p:txBody>
        </p:sp>
        <p:sp>
          <p:nvSpPr>
            <p:cNvPr id="199" name="Google Shape;199;p28"/>
            <p:cNvSpPr/>
            <p:nvPr/>
          </p:nvSpPr>
          <p:spPr>
            <a:xfrm flipH="1">
              <a:off x="766268" y="1678438"/>
              <a:ext cx="669714" cy="1118149"/>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txBox="1"/>
            <p:nvPr/>
          </p:nvSpPr>
          <p:spPr>
            <a:xfrm>
              <a:off x="698050" y="1786056"/>
              <a:ext cx="779897" cy="977471"/>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dirty="0">
                  <a:solidFill>
                    <a:schemeClr val="lt1"/>
                  </a:solidFill>
                  <a:latin typeface="Calibri"/>
                  <a:ea typeface="Calibri"/>
                  <a:cs typeface="Calibri"/>
                  <a:sym typeface="Calibri"/>
                </a:rPr>
                <a:t>1</a:t>
              </a:r>
              <a:endParaRPr dirty="0"/>
            </a:p>
          </p:txBody>
        </p:sp>
        <p:sp>
          <p:nvSpPr>
            <p:cNvPr id="201" name="Google Shape;201;p28"/>
            <p:cNvSpPr/>
            <p:nvPr/>
          </p:nvSpPr>
          <p:spPr>
            <a:xfrm rot="5400000">
              <a:off x="5391219" y="-974149"/>
              <a:ext cx="894519" cy="8816722"/>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txBox="1"/>
            <p:nvPr/>
          </p:nvSpPr>
          <p:spPr>
            <a:xfrm>
              <a:off x="1549955" y="2990603"/>
              <a:ext cx="8853655" cy="807186"/>
            </a:xfrm>
            <a:prstGeom prst="round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a:solidFill>
                    <a:schemeClr val="dk1"/>
                  </a:solidFill>
                  <a:latin typeface="Calibri"/>
                  <a:ea typeface="Calibri"/>
                  <a:cs typeface="Calibri"/>
                  <a:sym typeface="Calibri"/>
                </a:rPr>
                <a:t>La </a:t>
              </a:r>
              <a:r>
                <a:rPr lang="es-PE" sz="2400" b="0" i="0" u="none" strike="noStrike" cap="none" dirty="0" err="1" smtClean="0">
                  <a:solidFill>
                    <a:schemeClr val="dk1"/>
                  </a:solidFill>
                  <a:latin typeface="Calibri"/>
                  <a:ea typeface="Calibri"/>
                  <a:cs typeface="Calibri"/>
                  <a:sym typeface="Calibri"/>
                </a:rPr>
                <a:t>relation</a:t>
              </a:r>
              <a:r>
                <a:rPr lang="es-PE" sz="2400" b="0" i="0" u="none" strike="noStrike" cap="none" dirty="0" smtClean="0">
                  <a:solidFill>
                    <a:schemeClr val="dk1"/>
                  </a:solidFill>
                  <a:latin typeface="Calibri"/>
                  <a:ea typeface="Calibri"/>
                  <a:cs typeface="Calibri"/>
                  <a:sym typeface="Calibri"/>
                </a:rPr>
                <a:t> </a:t>
              </a:r>
              <a:r>
                <a:rPr lang="es-PE" sz="2400" dirty="0" err="1" smtClean="0">
                  <a:solidFill>
                    <a:schemeClr val="dk1"/>
                  </a:solidFill>
                  <a:latin typeface="Calibri"/>
                  <a:ea typeface="Calibri"/>
                  <a:cs typeface="Calibri"/>
                  <a:sym typeface="Calibri"/>
                </a:rPr>
                <a:t>é</a:t>
              </a:r>
              <a:r>
                <a:rPr lang="es-PE" sz="2400" b="0" i="0" u="none" strike="noStrike" cap="none" dirty="0" err="1" smtClean="0">
                  <a:solidFill>
                    <a:schemeClr val="dk1"/>
                  </a:solidFill>
                  <a:latin typeface="Calibri"/>
                  <a:ea typeface="Calibri"/>
                  <a:cs typeface="Calibri"/>
                  <a:sym typeface="Calibri"/>
                </a:rPr>
                <a:t>ducative</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clé</a:t>
              </a:r>
              <a:r>
                <a:rPr lang="es-PE" sz="2400" b="0" i="0" u="none" strike="noStrike" cap="none" dirty="0" smtClean="0">
                  <a:solidFill>
                    <a:schemeClr val="dk1"/>
                  </a:solidFill>
                  <a:latin typeface="Calibri"/>
                  <a:ea typeface="Calibri"/>
                  <a:cs typeface="Calibri"/>
                  <a:sym typeface="Calibri"/>
                </a:rPr>
                <a:t>. Une </a:t>
              </a:r>
              <a:r>
                <a:rPr lang="es-PE" sz="2400" dirty="0" err="1" smtClean="0">
                  <a:solidFill>
                    <a:schemeClr val="dk1"/>
                  </a:solidFill>
                  <a:latin typeface="Calibri"/>
                  <a:ea typeface="Calibri"/>
                  <a:cs typeface="Calibri"/>
                  <a:sym typeface="Calibri"/>
                </a:rPr>
                <a:t>é</a:t>
              </a:r>
              <a:r>
                <a:rPr lang="es-PE" sz="2400" b="0" i="0" u="none" strike="noStrike" cap="none" dirty="0" err="1" smtClean="0">
                  <a:solidFill>
                    <a:schemeClr val="dk1"/>
                  </a:solidFill>
                  <a:latin typeface="Calibri"/>
                  <a:ea typeface="Calibri"/>
                  <a:cs typeface="Calibri"/>
                  <a:sym typeface="Calibri"/>
                </a:rPr>
                <a:t>ducation</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réussie</a:t>
              </a:r>
              <a:r>
                <a:rPr lang="es-PE" sz="2400" b="0" i="0" u="none" strike="noStrike" cap="none" dirty="0" smtClean="0">
                  <a:solidFill>
                    <a:schemeClr val="dk1"/>
                  </a:solidFill>
                  <a:latin typeface="Calibri"/>
                  <a:ea typeface="Calibri"/>
                  <a:cs typeface="Calibri"/>
                  <a:sym typeface="Calibri"/>
                </a:rPr>
                <a:t> se </a:t>
              </a:r>
              <a:r>
                <a:rPr lang="es-PE" sz="2400" b="0" i="0" u="none" strike="noStrike" cap="none" dirty="0" err="1" smtClean="0">
                  <a:solidFill>
                    <a:schemeClr val="dk1"/>
                  </a:solidFill>
                  <a:latin typeface="Calibri"/>
                  <a:ea typeface="Calibri"/>
                  <a:cs typeface="Calibri"/>
                  <a:sym typeface="Calibri"/>
                </a:rPr>
                <a:t>défini</a:t>
              </a:r>
              <a:r>
                <a:rPr lang="es-PE" sz="2400" dirty="0" err="1" smtClean="0">
                  <a:solidFill>
                    <a:schemeClr val="dk1"/>
                  </a:solidFill>
                  <a:latin typeface="Calibri"/>
                  <a:ea typeface="Calibri"/>
                  <a:cs typeface="Calibri"/>
                  <a:sym typeface="Calibri"/>
                </a:rPr>
                <a:t>t</a:t>
              </a:r>
              <a:r>
                <a:rPr lang="es-PE" sz="2400" dirty="0" smtClean="0">
                  <a:solidFill>
                    <a:schemeClr val="dk1"/>
                  </a:solidFill>
                  <a:latin typeface="Calibri"/>
                  <a:ea typeface="Calibri"/>
                  <a:cs typeface="Calibri"/>
                  <a:sym typeface="Calibri"/>
                </a:rPr>
                <a:t> par la </a:t>
              </a:r>
              <a:r>
                <a:rPr lang="es-PE" sz="2400" dirty="0" err="1" smtClean="0">
                  <a:solidFill>
                    <a:schemeClr val="dk1"/>
                  </a:solidFill>
                  <a:latin typeface="Calibri"/>
                  <a:ea typeface="Calibri"/>
                  <a:cs typeface="Calibri"/>
                  <a:sym typeface="Calibri"/>
                </a:rPr>
                <a:t>qualité</a:t>
              </a:r>
              <a:r>
                <a:rPr lang="es-PE" sz="2400" dirty="0" smtClean="0">
                  <a:solidFill>
                    <a:schemeClr val="dk1"/>
                  </a:solidFill>
                  <a:latin typeface="Calibri"/>
                  <a:ea typeface="Calibri"/>
                  <a:cs typeface="Calibri"/>
                  <a:sym typeface="Calibri"/>
                </a:rPr>
                <a:t> de la </a:t>
              </a:r>
              <a:r>
                <a:rPr lang="es-PE" sz="2400" dirty="0" err="1" smtClean="0">
                  <a:solidFill>
                    <a:schemeClr val="dk1"/>
                  </a:solidFill>
                  <a:latin typeface="Calibri"/>
                  <a:ea typeface="Calibri"/>
                  <a:cs typeface="Calibri"/>
                  <a:sym typeface="Calibri"/>
                </a:rPr>
                <a:t>relation</a:t>
              </a:r>
              <a:r>
                <a:rPr lang="es-PE" sz="2400" dirty="0" smtClean="0">
                  <a:solidFill>
                    <a:schemeClr val="dk1"/>
                  </a:solidFill>
                  <a:latin typeface="Calibri"/>
                  <a:ea typeface="Calibri"/>
                  <a:cs typeface="Calibri"/>
                  <a:sym typeface="Calibri"/>
                </a:rPr>
                <a:t> maître-</a:t>
              </a:r>
              <a:r>
                <a:rPr lang="es-PE" sz="2400" dirty="0" err="1" smtClean="0">
                  <a:solidFill>
                    <a:schemeClr val="dk1"/>
                  </a:solidFill>
                  <a:latin typeface="Calibri"/>
                  <a:ea typeface="Calibri"/>
                  <a:cs typeface="Calibri"/>
                  <a:sym typeface="Calibri"/>
                </a:rPr>
                <a:t>élève</a:t>
              </a:r>
              <a:r>
                <a:rPr lang="es-PE" sz="2400" b="0" i="0" u="none" strike="noStrike" cap="none" dirty="0" smtClean="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203" name="Google Shape;203;p28"/>
            <p:cNvSpPr/>
            <p:nvPr/>
          </p:nvSpPr>
          <p:spPr>
            <a:xfrm>
              <a:off x="727538" y="2835122"/>
              <a:ext cx="750409" cy="1118149"/>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txBox="1"/>
            <p:nvPr/>
          </p:nvSpPr>
          <p:spPr>
            <a:xfrm>
              <a:off x="809967" y="2987920"/>
              <a:ext cx="600090" cy="968922"/>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dirty="0">
                  <a:solidFill>
                    <a:schemeClr val="lt1"/>
                  </a:solidFill>
                  <a:latin typeface="Calibri"/>
                  <a:ea typeface="Calibri"/>
                  <a:cs typeface="Calibri"/>
                  <a:sym typeface="Calibri"/>
                </a:rPr>
                <a:t>2</a:t>
              </a:r>
              <a:endParaRPr dirty="0"/>
            </a:p>
          </p:txBody>
        </p:sp>
        <p:sp>
          <p:nvSpPr>
            <p:cNvPr id="205" name="Google Shape;205;p28"/>
            <p:cNvSpPr/>
            <p:nvPr/>
          </p:nvSpPr>
          <p:spPr>
            <a:xfrm rot="5400000">
              <a:off x="3253241" y="2433991"/>
              <a:ext cx="894519" cy="436581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p:nvPr/>
          </p:nvSpPr>
          <p:spPr>
            <a:xfrm>
              <a:off x="1610266" y="4213304"/>
              <a:ext cx="4322724" cy="807186"/>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a:solidFill>
                    <a:schemeClr val="dk1"/>
                  </a:solidFill>
                  <a:latin typeface="Calibri"/>
                  <a:ea typeface="Calibri"/>
                  <a:cs typeface="Calibri"/>
                  <a:sym typeface="Calibri"/>
                </a:rPr>
                <a:t>La </a:t>
              </a:r>
              <a:r>
                <a:rPr lang="es-PE" sz="2400" b="0" i="0" u="none" strike="noStrike" cap="none" dirty="0" err="1" smtClean="0">
                  <a:solidFill>
                    <a:schemeClr val="dk1"/>
                  </a:solidFill>
                  <a:latin typeface="Calibri"/>
                  <a:ea typeface="Calibri"/>
                  <a:cs typeface="Calibri"/>
                  <a:sym typeface="Calibri"/>
                </a:rPr>
                <a:t>personne</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au</a:t>
              </a:r>
              <a:r>
                <a:rPr lang="es-PE" sz="2400" b="0" i="0" u="none" strike="noStrike" cap="none" dirty="0" smtClean="0">
                  <a:solidFill>
                    <a:schemeClr val="dk1"/>
                  </a:solidFill>
                  <a:latin typeface="Calibri"/>
                  <a:ea typeface="Calibri"/>
                  <a:cs typeface="Calibri"/>
                  <a:sym typeface="Calibri"/>
                </a:rPr>
                <a:t> </a:t>
              </a:r>
              <a:r>
                <a:rPr lang="es-PE" sz="2400" dirty="0" smtClean="0">
                  <a:solidFill>
                    <a:schemeClr val="dk1"/>
                  </a:solidFill>
                  <a:latin typeface="Calibri"/>
                  <a:ea typeface="Calibri"/>
                  <a:cs typeface="Calibri"/>
                  <a:sym typeface="Calibri"/>
                </a:rPr>
                <a:t>C</a:t>
              </a:r>
              <a:r>
                <a:rPr lang="es-PE" sz="2400" b="0" i="0" u="none" strike="noStrike" cap="none" dirty="0" smtClean="0">
                  <a:solidFill>
                    <a:schemeClr val="dk1"/>
                  </a:solidFill>
                  <a:latin typeface="Calibri"/>
                  <a:ea typeface="Calibri"/>
                  <a:cs typeface="Calibri"/>
                  <a:sym typeface="Calibri"/>
                </a:rPr>
                <a:t>entre</a:t>
              </a:r>
              <a:endParaRPr sz="2400" b="0" i="0" u="none" strike="noStrike" cap="none" dirty="0">
                <a:solidFill>
                  <a:schemeClr val="dk1"/>
                </a:solidFill>
                <a:latin typeface="Calibri"/>
                <a:ea typeface="Calibri"/>
                <a:cs typeface="Calibri"/>
                <a:sym typeface="Calibri"/>
              </a:endParaRPr>
            </a:p>
          </p:txBody>
        </p:sp>
        <p:sp>
          <p:nvSpPr>
            <p:cNvPr id="207" name="Google Shape;207;p28"/>
            <p:cNvSpPr/>
            <p:nvPr/>
          </p:nvSpPr>
          <p:spPr>
            <a:xfrm flipH="1">
              <a:off x="766268" y="4038804"/>
              <a:ext cx="756521" cy="1118149"/>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txBox="1"/>
            <p:nvPr/>
          </p:nvSpPr>
          <p:spPr>
            <a:xfrm>
              <a:off x="809391" y="4082505"/>
              <a:ext cx="620726" cy="103074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3</a:t>
              </a:r>
              <a:endParaRPr/>
            </a:p>
          </p:txBody>
        </p:sp>
      </p:grpSp>
      <p:sp>
        <p:nvSpPr>
          <p:cNvPr id="211" name="Google Shape;211;p28"/>
          <p:cNvSpPr txBox="1"/>
          <p:nvPr/>
        </p:nvSpPr>
        <p:spPr>
          <a:xfrm>
            <a:off x="777892" y="5257060"/>
            <a:ext cx="750409" cy="1032271"/>
          </a:xfrm>
          <a:prstGeom prst="round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dirty="0">
                <a:solidFill>
                  <a:schemeClr val="lt1"/>
                </a:solidFill>
                <a:latin typeface="Calibri"/>
                <a:ea typeface="Calibri"/>
                <a:cs typeface="Calibri"/>
                <a:sym typeface="Calibri"/>
              </a:rPr>
              <a:t>4</a:t>
            </a:r>
            <a:endParaRPr dirty="0"/>
          </a:p>
        </p:txBody>
      </p:sp>
      <p:grpSp>
        <p:nvGrpSpPr>
          <p:cNvPr id="2" name="Grupo 1"/>
          <p:cNvGrpSpPr/>
          <p:nvPr/>
        </p:nvGrpSpPr>
        <p:grpSpPr>
          <a:xfrm>
            <a:off x="1509994" y="5335153"/>
            <a:ext cx="7323438" cy="876084"/>
            <a:chOff x="1509994" y="5335153"/>
            <a:chExt cx="7323438" cy="876084"/>
          </a:xfrm>
        </p:grpSpPr>
        <p:sp>
          <p:nvSpPr>
            <p:cNvPr id="213" name="Google Shape;213;p28"/>
            <p:cNvSpPr/>
            <p:nvPr/>
          </p:nvSpPr>
          <p:spPr>
            <a:xfrm rot="5400000">
              <a:off x="4733671" y="2111476"/>
              <a:ext cx="876084" cy="7323438"/>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txBox="1"/>
            <p:nvPr/>
          </p:nvSpPr>
          <p:spPr>
            <a:xfrm>
              <a:off x="1509996" y="5377920"/>
              <a:ext cx="7251159"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err="1" smtClean="0">
                  <a:solidFill>
                    <a:schemeClr val="dk1"/>
                  </a:solidFill>
                  <a:latin typeface="Calibri"/>
                  <a:ea typeface="Calibri"/>
                  <a:cs typeface="Calibri"/>
                  <a:sym typeface="Calibri"/>
                </a:rPr>
                <a:t>Être</a:t>
              </a:r>
              <a:r>
                <a:rPr lang="es-PE" sz="2400" b="0" i="0" u="none" strike="noStrike" cap="none" dirty="0" smtClean="0">
                  <a:solidFill>
                    <a:schemeClr val="dk1"/>
                  </a:solidFill>
                  <a:latin typeface="Calibri"/>
                  <a:ea typeface="Calibri"/>
                  <a:cs typeface="Calibri"/>
                  <a:sym typeface="Calibri"/>
                </a:rPr>
                <a:t> responsable de la </a:t>
              </a:r>
              <a:r>
                <a:rPr lang="es-PE" sz="2400" b="0" i="0" u="none" strike="noStrike" cap="none" dirty="0" err="1" smtClean="0">
                  <a:solidFill>
                    <a:schemeClr val="dk1"/>
                  </a:solidFill>
                  <a:latin typeface="Calibri"/>
                  <a:ea typeface="Calibri"/>
                  <a:cs typeface="Calibri"/>
                  <a:sym typeface="Calibri"/>
                </a:rPr>
                <a:t>situation</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actuelle</a:t>
              </a:r>
              <a:r>
                <a:rPr lang="es-PE" sz="2400" b="0" i="0" u="none" strike="noStrike" cap="none" dirty="0" smtClean="0">
                  <a:solidFill>
                    <a:schemeClr val="dk1"/>
                  </a:solidFill>
                  <a:latin typeface="Calibri"/>
                  <a:ea typeface="Calibri"/>
                  <a:cs typeface="Calibri"/>
                  <a:sym typeface="Calibri"/>
                </a:rPr>
                <a:t> de </a:t>
              </a:r>
              <a:r>
                <a:rPr lang="es-PE" sz="2400" b="0" i="0" u="none" strike="noStrike" cap="none" dirty="0" err="1" smtClean="0">
                  <a:solidFill>
                    <a:schemeClr val="dk1"/>
                  </a:solidFill>
                  <a:latin typeface="Calibri"/>
                  <a:ea typeface="Calibri"/>
                  <a:cs typeface="Calibri"/>
                  <a:sym typeface="Calibri"/>
                </a:rPr>
                <a:t>chacune</a:t>
              </a:r>
              <a:endParaRPr sz="2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s-PE" sz="4400" b="1" i="1" dirty="0" err="1" smtClean="0">
                <a:solidFill>
                  <a:srgbClr val="385623"/>
                </a:solidFill>
                <a:latin typeface="Calibri"/>
                <a:ea typeface="Calibri"/>
                <a:cs typeface="Calibri"/>
                <a:sym typeface="Calibri"/>
              </a:rPr>
              <a:t>Vision</a:t>
            </a:r>
            <a:r>
              <a:rPr lang="es-PE" sz="4400" b="1" i="1" dirty="0">
                <a:solidFill>
                  <a:srgbClr val="385623"/>
                </a:solidFill>
                <a:latin typeface="Calibri"/>
                <a:ea typeface="Calibri"/>
                <a:cs typeface="Calibri"/>
                <a:sym typeface="Calibri"/>
              </a:rPr>
              <a:t>: 3. </a:t>
            </a:r>
            <a:r>
              <a:rPr lang="es-PE" b="1" i="1" dirty="0" smtClean="0">
                <a:solidFill>
                  <a:srgbClr val="385623"/>
                </a:solidFill>
                <a:latin typeface="Calibri"/>
                <a:ea typeface="Calibri"/>
                <a:cs typeface="Calibri"/>
                <a:sym typeface="Calibri"/>
              </a:rPr>
              <a:t>Le monde </a:t>
            </a:r>
            <a:r>
              <a:rPr lang="es-PE" b="1" i="1" dirty="0" err="1" smtClean="0">
                <a:solidFill>
                  <a:srgbClr val="385623"/>
                </a:solidFill>
                <a:latin typeface="Calibri"/>
                <a:ea typeface="Calibri"/>
                <a:cs typeface="Calibri"/>
                <a:sym typeface="Calibri"/>
              </a:rPr>
              <a:t>peut</a:t>
            </a:r>
            <a:r>
              <a:rPr lang="es-PE" b="1" i="1" dirty="0" smtClean="0">
                <a:solidFill>
                  <a:srgbClr val="385623"/>
                </a:solidFill>
                <a:latin typeface="Calibri"/>
                <a:ea typeface="Calibri"/>
                <a:cs typeface="Calibri"/>
                <a:sym typeface="Calibri"/>
              </a:rPr>
              <a:t> </a:t>
            </a:r>
            <a:r>
              <a:rPr lang="es-PE" b="1" i="1" dirty="0" err="1" smtClean="0">
                <a:solidFill>
                  <a:srgbClr val="385623"/>
                </a:solidFill>
                <a:latin typeface="Calibri"/>
                <a:ea typeface="Calibri"/>
                <a:cs typeface="Calibri"/>
                <a:sym typeface="Calibri"/>
              </a:rPr>
              <a:t>changer</a:t>
            </a:r>
            <a:r>
              <a:rPr lang="es-PE" b="1" i="1" dirty="0" smtClean="0">
                <a:solidFill>
                  <a:srgbClr val="385623"/>
                </a:solidFill>
                <a:latin typeface="Calibri"/>
                <a:ea typeface="Calibri"/>
                <a:cs typeface="Calibri"/>
                <a:sym typeface="Calibri"/>
              </a:rPr>
              <a:t> </a:t>
            </a:r>
            <a:endParaRPr b="1" i="1">
              <a:solidFill>
                <a:srgbClr val="385623"/>
              </a:solidFill>
            </a:endParaRPr>
          </a:p>
        </p:txBody>
      </p:sp>
      <p:grpSp>
        <p:nvGrpSpPr>
          <p:cNvPr id="220" name="Google Shape;220;p29"/>
          <p:cNvGrpSpPr/>
          <p:nvPr/>
        </p:nvGrpSpPr>
        <p:grpSpPr>
          <a:xfrm>
            <a:off x="573155" y="1971107"/>
            <a:ext cx="11145883" cy="4336459"/>
            <a:chOff x="0" y="2124"/>
            <a:chExt cx="11145883" cy="4336459"/>
          </a:xfrm>
        </p:grpSpPr>
        <p:sp>
          <p:nvSpPr>
            <p:cNvPr id="221" name="Google Shape;221;p29"/>
            <p:cNvSpPr/>
            <p:nvPr/>
          </p:nvSpPr>
          <p:spPr>
            <a:xfrm rot="5400000">
              <a:off x="5096740" y="-4107224"/>
              <a:ext cx="1121829" cy="962098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txBox="1"/>
            <p:nvPr/>
          </p:nvSpPr>
          <p:spPr>
            <a:xfrm>
              <a:off x="910702" y="197116"/>
              <a:ext cx="9566220" cy="1012303"/>
            </a:xfrm>
            <a:prstGeom prst="rect">
              <a:avLst/>
            </a:prstGeom>
            <a:noFill/>
            <a:ln>
              <a:noFill/>
            </a:ln>
          </p:spPr>
          <p:txBody>
            <a:bodyPr spcFirstLastPara="1" wrap="square" lIns="163825" tIns="81900" rIns="163825" bIns="81900" anchor="ctr" anchorCtr="0">
              <a:noAutofit/>
            </a:bodyPr>
            <a:lstStyle/>
            <a:p>
              <a:pPr marL="285750" marR="0" lvl="1" indent="-285750" algn="l" rtl="0">
                <a:lnSpc>
                  <a:spcPct val="90000"/>
                </a:lnSpc>
                <a:spcBef>
                  <a:spcPts val="0"/>
                </a:spcBef>
                <a:spcAft>
                  <a:spcPts val="0"/>
                </a:spcAft>
                <a:buClr>
                  <a:schemeClr val="dk1"/>
                </a:buClr>
                <a:buSzPts val="4300"/>
                <a:buFont typeface="Calibri"/>
                <a:buNone/>
              </a:pPr>
              <a:r>
                <a:rPr lang="es-PE" sz="4300" b="0" i="0" u="none" strike="noStrike" cap="none" dirty="0" err="1" smtClean="0">
                  <a:solidFill>
                    <a:schemeClr val="dk1"/>
                  </a:solidFill>
                  <a:latin typeface="Calibri"/>
                  <a:ea typeface="Calibri"/>
                  <a:cs typeface="Calibri"/>
                  <a:sym typeface="Calibri"/>
                </a:rPr>
                <a:t>Idéal</a:t>
              </a:r>
              <a:r>
                <a:rPr lang="es-PE" sz="4300" b="0" i="0" u="none" strike="noStrike" cap="none" dirty="0" smtClean="0">
                  <a:solidFill>
                    <a:schemeClr val="dk1"/>
                  </a:solidFill>
                  <a:latin typeface="Calibri"/>
                  <a:ea typeface="Calibri"/>
                  <a:cs typeface="Calibri"/>
                  <a:sym typeface="Calibri"/>
                </a:rPr>
                <a:t> centré sur le </a:t>
              </a:r>
              <a:r>
                <a:rPr lang="es-PE" sz="4300" b="0" i="0" u="none" strike="noStrike" cap="none" dirty="0" err="1" smtClean="0">
                  <a:solidFill>
                    <a:schemeClr val="dk1"/>
                  </a:solidFill>
                  <a:latin typeface="Calibri"/>
                  <a:ea typeface="Calibri"/>
                  <a:cs typeface="Calibri"/>
                  <a:sym typeface="Calibri"/>
                </a:rPr>
                <a:t>travail</a:t>
              </a:r>
              <a:r>
                <a:rPr lang="es-PE" sz="4300" b="0" i="0" u="none" strike="noStrike" cap="none" dirty="0" smtClean="0">
                  <a:solidFill>
                    <a:schemeClr val="dk1"/>
                  </a:solidFill>
                  <a:latin typeface="Calibri"/>
                  <a:ea typeface="Calibri"/>
                  <a:cs typeface="Calibri"/>
                  <a:sym typeface="Calibri"/>
                </a:rPr>
                <a:t> </a:t>
              </a:r>
              <a:r>
                <a:rPr lang="es-PE" sz="4300" b="0" i="0" u="none" strike="noStrike" cap="none" dirty="0" err="1" smtClean="0">
                  <a:solidFill>
                    <a:schemeClr val="dk1"/>
                  </a:solidFill>
                  <a:latin typeface="Calibri"/>
                  <a:ea typeface="Calibri"/>
                  <a:cs typeface="Calibri"/>
                  <a:sym typeface="Calibri"/>
                </a:rPr>
                <a:t>avec</a:t>
              </a:r>
              <a:r>
                <a:rPr lang="es-PE" sz="4300" b="0" i="0" u="none" strike="noStrike" cap="none" dirty="0" smtClean="0">
                  <a:solidFill>
                    <a:schemeClr val="dk1"/>
                  </a:solidFill>
                  <a:latin typeface="Calibri"/>
                  <a:ea typeface="Calibri"/>
                  <a:cs typeface="Calibri"/>
                  <a:sym typeface="Calibri"/>
                </a:rPr>
                <a:t> les </a:t>
              </a:r>
              <a:r>
                <a:rPr lang="es-PE" sz="4300" b="0" i="0" u="none" strike="noStrike" cap="none" dirty="0" err="1" smtClean="0">
                  <a:solidFill>
                    <a:schemeClr val="dk1"/>
                  </a:solidFill>
                  <a:latin typeface="Calibri"/>
                  <a:ea typeface="Calibri"/>
                  <a:cs typeface="Calibri"/>
                  <a:sym typeface="Calibri"/>
                </a:rPr>
                <a:t>jeunes</a:t>
              </a:r>
              <a:r>
                <a:rPr lang="es-PE" sz="4300" b="0" i="0" u="none" strike="noStrike" cap="none" dirty="0" smtClean="0">
                  <a:solidFill>
                    <a:schemeClr val="dk1"/>
                  </a:solidFill>
                  <a:latin typeface="Calibri"/>
                  <a:ea typeface="Calibri"/>
                  <a:cs typeface="Calibri"/>
                  <a:sym typeface="Calibri"/>
                </a:rPr>
                <a:t> </a:t>
              </a:r>
              <a:endParaRPr lang="es-PE" sz="4300" b="0" i="0" u="none" strike="noStrike" cap="none" dirty="0">
                <a:solidFill>
                  <a:schemeClr val="dk1"/>
                </a:solidFill>
                <a:latin typeface="Calibri"/>
                <a:ea typeface="Calibri"/>
                <a:cs typeface="Calibri"/>
                <a:sym typeface="Calibri"/>
              </a:endParaRPr>
            </a:p>
          </p:txBody>
        </p:sp>
        <p:sp>
          <p:nvSpPr>
            <p:cNvPr id="223" name="Google Shape;223;p29"/>
            <p:cNvSpPr/>
            <p:nvPr/>
          </p:nvSpPr>
          <p:spPr>
            <a:xfrm flipH="1">
              <a:off x="2655" y="2124"/>
              <a:ext cx="825680"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txBox="1"/>
            <p:nvPr/>
          </p:nvSpPr>
          <p:spPr>
            <a:xfrm>
              <a:off x="42961" y="42430"/>
              <a:ext cx="745068" cy="1321674"/>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b="0" i="0" u="none" strike="noStrike" cap="none">
                  <a:solidFill>
                    <a:schemeClr val="lt1"/>
                  </a:solidFill>
                  <a:latin typeface="Calibri"/>
                  <a:ea typeface="Calibri"/>
                  <a:cs typeface="Calibri"/>
                  <a:sym typeface="Calibri"/>
                </a:rPr>
                <a:t>1</a:t>
              </a:r>
              <a:endParaRPr/>
            </a:p>
          </p:txBody>
        </p:sp>
        <p:sp>
          <p:nvSpPr>
            <p:cNvPr id="225" name="Google Shape;225;p29"/>
            <p:cNvSpPr/>
            <p:nvPr/>
          </p:nvSpPr>
          <p:spPr>
            <a:xfrm rot="5400000">
              <a:off x="4568083"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txBox="1"/>
            <p:nvPr/>
          </p:nvSpPr>
          <p:spPr>
            <a:xfrm>
              <a:off x="753533" y="1669517"/>
              <a:ext cx="8696167" cy="1012303"/>
            </a:xfrm>
            <a:prstGeom prst="rect">
              <a:avLst/>
            </a:prstGeom>
            <a:noFill/>
            <a:ln>
              <a:noFill/>
            </a:ln>
          </p:spPr>
          <p:txBody>
            <a:bodyPr spcFirstLastPara="1" wrap="square" lIns="163825" tIns="81900" rIns="163825" bIns="81900" anchor="ctr" anchorCtr="0">
              <a:noAutofit/>
            </a:bodyPr>
            <a:lstStyle/>
            <a:p>
              <a:pPr marL="285750" marR="0" lvl="1" indent="-285750" algn="l" rtl="0">
                <a:lnSpc>
                  <a:spcPct val="90000"/>
                </a:lnSpc>
                <a:spcBef>
                  <a:spcPts val="0"/>
                </a:spcBef>
                <a:spcAft>
                  <a:spcPts val="0"/>
                </a:spcAft>
                <a:buClr>
                  <a:schemeClr val="dk1"/>
                </a:buClr>
                <a:buSzPts val="4300"/>
                <a:buFont typeface="Calibri"/>
                <a:buNone/>
              </a:pPr>
              <a:r>
                <a:rPr lang="es-PE" sz="4300" dirty="0" err="1">
                  <a:solidFill>
                    <a:schemeClr val="dk1"/>
                  </a:solidFill>
                  <a:latin typeface="Calibri"/>
                  <a:ea typeface="Calibri"/>
                  <a:cs typeface="Calibri"/>
                  <a:sym typeface="Calibri"/>
                </a:rPr>
                <a:t>É</a:t>
              </a:r>
              <a:r>
                <a:rPr lang="es-PE" sz="4300" b="0" i="0" u="none" strike="noStrike" cap="none" dirty="0" err="1" smtClean="0">
                  <a:solidFill>
                    <a:schemeClr val="dk1"/>
                  </a:solidFill>
                  <a:latin typeface="Calibri"/>
                  <a:ea typeface="Calibri"/>
                  <a:cs typeface="Calibri"/>
                  <a:sym typeface="Calibri"/>
                </a:rPr>
                <a:t>couter</a:t>
              </a:r>
              <a:r>
                <a:rPr lang="es-PE" sz="4300" b="0" i="0" u="none" strike="noStrike" cap="none" dirty="0" smtClean="0">
                  <a:solidFill>
                    <a:schemeClr val="dk1"/>
                  </a:solidFill>
                  <a:latin typeface="Calibri"/>
                  <a:ea typeface="Calibri"/>
                  <a:cs typeface="Calibri"/>
                  <a:sym typeface="Calibri"/>
                </a:rPr>
                <a:t> le </a:t>
              </a:r>
              <a:r>
                <a:rPr lang="es-PE" sz="4300" b="0" i="0" u="none" strike="noStrike" cap="none" dirty="0" err="1" smtClean="0">
                  <a:solidFill>
                    <a:schemeClr val="dk1"/>
                  </a:solidFill>
                  <a:latin typeface="Calibri"/>
                  <a:ea typeface="Calibri"/>
                  <a:cs typeface="Calibri"/>
                  <a:sym typeface="Calibri"/>
                </a:rPr>
                <a:t>cri</a:t>
              </a:r>
              <a:r>
                <a:rPr lang="es-PE" sz="4300" b="0" i="0" u="none" strike="noStrike" cap="none" dirty="0" smtClean="0">
                  <a:solidFill>
                    <a:schemeClr val="dk1"/>
                  </a:solidFill>
                  <a:latin typeface="Calibri"/>
                  <a:ea typeface="Calibri"/>
                  <a:cs typeface="Calibri"/>
                  <a:sym typeface="Calibri"/>
                </a:rPr>
                <a:t> des </a:t>
              </a:r>
              <a:r>
                <a:rPr lang="es-PE" sz="4300" b="0" i="0" u="none" strike="noStrike" cap="none" dirty="0" err="1" smtClean="0">
                  <a:solidFill>
                    <a:schemeClr val="dk1"/>
                  </a:solidFill>
                  <a:latin typeface="Calibri"/>
                  <a:ea typeface="Calibri"/>
                  <a:cs typeface="Calibri"/>
                  <a:sym typeface="Calibri"/>
                </a:rPr>
                <a:t>jeunes</a:t>
              </a:r>
              <a:r>
                <a:rPr lang="es-PE" sz="4300" b="0" i="0" u="none" strike="noStrike" cap="none" dirty="0" smtClean="0">
                  <a:solidFill>
                    <a:schemeClr val="dk1"/>
                  </a:solidFill>
                  <a:latin typeface="Calibri"/>
                  <a:ea typeface="Calibri"/>
                  <a:cs typeface="Calibri"/>
                  <a:sym typeface="Calibri"/>
                </a:rPr>
                <a:t> </a:t>
              </a:r>
              <a:endParaRPr dirty="0"/>
            </a:p>
          </p:txBody>
        </p:sp>
        <p:sp>
          <p:nvSpPr>
            <p:cNvPr id="227" name="Google Shape;227;p29"/>
            <p:cNvSpPr/>
            <p:nvPr/>
          </p:nvSpPr>
          <p:spPr>
            <a:xfrm>
              <a:off x="265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p:nvPr/>
          </p:nvSpPr>
          <p:spPr>
            <a:xfrm>
              <a:off x="39310" y="1511180"/>
              <a:ext cx="677566" cy="1328976"/>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b="0" i="0" u="none" strike="noStrike" cap="none">
                  <a:solidFill>
                    <a:schemeClr val="lt1"/>
                  </a:solidFill>
                  <a:latin typeface="Calibri"/>
                  <a:ea typeface="Calibri"/>
                  <a:cs typeface="Calibri"/>
                  <a:sym typeface="Calibri"/>
                </a:rPr>
                <a:t>2</a:t>
              </a:r>
              <a:endParaRPr/>
            </a:p>
          </p:txBody>
        </p:sp>
        <p:sp>
          <p:nvSpPr>
            <p:cNvPr id="229" name="Google Shape;229;p29"/>
            <p:cNvSpPr/>
            <p:nvPr/>
          </p:nvSpPr>
          <p:spPr>
            <a:xfrm rot="5400000">
              <a:off x="5397308" y="-1539589"/>
              <a:ext cx="1121829" cy="10375319"/>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p:nvPr/>
          </p:nvSpPr>
          <p:spPr>
            <a:xfrm>
              <a:off x="776978" y="3222344"/>
              <a:ext cx="10368905" cy="1012303"/>
            </a:xfrm>
            <a:prstGeom prst="rect">
              <a:avLst/>
            </a:prstGeom>
            <a:noFill/>
            <a:ln>
              <a:noFill/>
            </a:ln>
          </p:spPr>
          <p:txBody>
            <a:bodyPr spcFirstLastPara="1" wrap="square" lIns="163825" tIns="81900" rIns="163825" bIns="81900" anchor="ctr" anchorCtr="0">
              <a:noAutofit/>
            </a:bodyPr>
            <a:lstStyle/>
            <a:p>
              <a:pPr marL="285750" marR="0" lvl="1" indent="-285750" algn="l" rtl="0">
                <a:lnSpc>
                  <a:spcPct val="90000"/>
                </a:lnSpc>
                <a:spcBef>
                  <a:spcPts val="0"/>
                </a:spcBef>
                <a:spcAft>
                  <a:spcPts val="0"/>
                </a:spcAft>
                <a:buClr>
                  <a:schemeClr val="dk1"/>
                </a:buClr>
                <a:buSzPts val="4300"/>
                <a:buFont typeface="Calibri"/>
                <a:buNone/>
              </a:pPr>
              <a:r>
                <a:rPr lang="es-PE" sz="4300" dirty="0" err="1" smtClean="0">
                  <a:solidFill>
                    <a:schemeClr val="dk1"/>
                  </a:solidFill>
                  <a:latin typeface="Calibri"/>
                  <a:ea typeface="Calibri"/>
                  <a:cs typeface="Calibri"/>
                  <a:sym typeface="Calibri"/>
                </a:rPr>
                <a:t>Prendre</a:t>
              </a:r>
              <a:r>
                <a:rPr lang="es-PE" sz="4300" dirty="0" smtClean="0">
                  <a:solidFill>
                    <a:schemeClr val="dk1"/>
                  </a:solidFill>
                  <a:latin typeface="Calibri"/>
                  <a:ea typeface="Calibri"/>
                  <a:cs typeface="Calibri"/>
                  <a:sym typeface="Calibri"/>
                </a:rPr>
                <a:t> le</a:t>
              </a:r>
              <a:r>
                <a:rPr lang="es-PE" sz="4300" b="0" i="0" u="none" strike="noStrike" cap="none" dirty="0" smtClean="0">
                  <a:solidFill>
                    <a:schemeClr val="dk1"/>
                  </a:solidFill>
                  <a:latin typeface="Calibri"/>
                  <a:ea typeface="Calibri"/>
                  <a:cs typeface="Calibri"/>
                  <a:sym typeface="Calibri"/>
                </a:rPr>
                <a:t> risque de la </a:t>
              </a:r>
              <a:r>
                <a:rPr lang="es-PE" sz="4300" b="0" i="0" u="none" strike="noStrike" cap="none" dirty="0" err="1" smtClean="0">
                  <a:solidFill>
                    <a:schemeClr val="dk1"/>
                  </a:solidFill>
                  <a:latin typeface="Calibri"/>
                  <a:ea typeface="Calibri"/>
                  <a:cs typeface="Calibri"/>
                  <a:sym typeface="Calibri"/>
                </a:rPr>
                <a:t>rencontre</a:t>
              </a:r>
              <a:r>
                <a:rPr lang="es-PE" sz="4300" b="0" i="0" u="none" strike="noStrike" cap="none" dirty="0" smtClean="0">
                  <a:solidFill>
                    <a:schemeClr val="dk1"/>
                  </a:solidFill>
                  <a:latin typeface="Calibri"/>
                  <a:ea typeface="Calibri"/>
                  <a:cs typeface="Calibri"/>
                  <a:sym typeface="Calibri"/>
                </a:rPr>
                <a:t> </a:t>
              </a:r>
              <a:r>
                <a:rPr lang="es-PE" sz="4300" b="0" i="0" u="none" strike="noStrike" cap="none" dirty="0" err="1" smtClean="0">
                  <a:solidFill>
                    <a:schemeClr val="dk1"/>
                  </a:solidFill>
                  <a:latin typeface="Calibri"/>
                  <a:ea typeface="Calibri"/>
                  <a:cs typeface="Calibri"/>
                  <a:sym typeface="Calibri"/>
                </a:rPr>
                <a:t>avec</a:t>
              </a:r>
              <a:r>
                <a:rPr lang="es-PE" sz="4300" b="0" i="0" u="none" strike="noStrike" cap="none" dirty="0" smtClean="0">
                  <a:solidFill>
                    <a:schemeClr val="dk1"/>
                  </a:solidFill>
                  <a:latin typeface="Calibri"/>
                  <a:ea typeface="Calibri"/>
                  <a:cs typeface="Calibri"/>
                  <a:sym typeface="Calibri"/>
                </a:rPr>
                <a:t> </a:t>
              </a:r>
              <a:r>
                <a:rPr lang="es-PE" sz="4300" b="0" i="0" u="none" strike="noStrike" cap="none" dirty="0" err="1" smtClean="0">
                  <a:solidFill>
                    <a:schemeClr val="dk1"/>
                  </a:solidFill>
                  <a:latin typeface="Calibri"/>
                  <a:ea typeface="Calibri"/>
                  <a:cs typeface="Calibri"/>
                  <a:sym typeface="Calibri"/>
                </a:rPr>
                <a:t>l’autre</a:t>
              </a:r>
              <a:endParaRPr sz="4300" b="0" i="0" u="none" strike="noStrike" cap="none" dirty="0">
                <a:solidFill>
                  <a:schemeClr val="dk1"/>
                </a:solidFill>
                <a:latin typeface="Calibri"/>
                <a:ea typeface="Calibri"/>
                <a:cs typeface="Calibri"/>
                <a:sym typeface="Calibri"/>
              </a:endParaRPr>
            </a:p>
          </p:txBody>
        </p:sp>
        <p:sp>
          <p:nvSpPr>
            <p:cNvPr id="231" name="Google Shape;231;p29"/>
            <p:cNvSpPr/>
            <p:nvPr/>
          </p:nvSpPr>
          <p:spPr>
            <a:xfrm flipH="1">
              <a:off x="0" y="2936297"/>
              <a:ext cx="767908"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txBox="1"/>
            <p:nvPr/>
          </p:nvSpPr>
          <p:spPr>
            <a:xfrm>
              <a:off x="37486" y="2973783"/>
              <a:ext cx="692936" cy="1327314"/>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b="0" i="0" u="none" strike="noStrike" cap="none">
                  <a:solidFill>
                    <a:schemeClr val="lt1"/>
                  </a:solidFill>
                  <a:latin typeface="Calibri"/>
                  <a:ea typeface="Calibri"/>
                  <a:cs typeface="Calibri"/>
                  <a:sym typeface="Calibri"/>
                </a:rPr>
                <a:t>3</a:t>
              </a:r>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5122" name="Picture 2" descr="Our vision &amp; mission | AB Carlsson &amp; Mö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332656"/>
            <a:ext cx="9953954" cy="60757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762896" y="5376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400"/>
              <a:buFont typeface="Calibri"/>
              <a:buNone/>
            </a:pPr>
            <a:r>
              <a:rPr lang="es-PE" b="1" i="1" dirty="0" err="1" smtClean="0">
                <a:solidFill>
                  <a:srgbClr val="053C0E"/>
                </a:solidFill>
                <a:latin typeface="Calibri"/>
                <a:ea typeface="Calibri"/>
                <a:cs typeface="Calibri"/>
                <a:sym typeface="Calibri"/>
              </a:rPr>
              <a:t>M</a:t>
            </a:r>
            <a:r>
              <a:rPr lang="es-PE" sz="4400" b="1" i="1" dirty="0" err="1" smtClean="0">
                <a:solidFill>
                  <a:srgbClr val="053C0E"/>
                </a:solidFill>
                <a:latin typeface="Calibri"/>
                <a:ea typeface="Calibri"/>
                <a:cs typeface="Calibri"/>
                <a:sym typeface="Calibri"/>
              </a:rPr>
              <a:t>ission</a:t>
            </a:r>
            <a:r>
              <a:rPr lang="es-PE" sz="4400" b="1" i="1" dirty="0">
                <a:solidFill>
                  <a:srgbClr val="053C0E"/>
                </a:solidFill>
                <a:latin typeface="Calibri"/>
                <a:ea typeface="Calibri"/>
                <a:cs typeface="Calibri"/>
                <a:sym typeface="Calibri"/>
              </a:rPr>
              <a:t>:  1. </a:t>
            </a:r>
            <a:r>
              <a:rPr lang="es-PE" b="1" i="1" dirty="0" err="1" smtClean="0">
                <a:solidFill>
                  <a:srgbClr val="053C0E"/>
                </a:solidFill>
              </a:rPr>
              <a:t>É</a:t>
            </a:r>
            <a:r>
              <a:rPr lang="es-PE" sz="4400" b="1" i="1" dirty="0" err="1" smtClean="0">
                <a:solidFill>
                  <a:srgbClr val="053C0E"/>
                </a:solidFill>
                <a:latin typeface="Calibri"/>
                <a:ea typeface="Calibri"/>
                <a:cs typeface="Calibri"/>
                <a:sym typeface="Calibri"/>
              </a:rPr>
              <a:t>ducation</a:t>
            </a:r>
            <a:r>
              <a:rPr lang="es-PE" sz="4400" b="1" i="1" dirty="0" smtClean="0">
                <a:solidFill>
                  <a:srgbClr val="053C0E"/>
                </a:solidFill>
                <a:latin typeface="Calibri"/>
                <a:ea typeface="Calibri"/>
                <a:cs typeface="Calibri"/>
                <a:sym typeface="Calibri"/>
              </a:rPr>
              <a:t> et </a:t>
            </a:r>
            <a:r>
              <a:rPr lang="es-PE" sz="4400" b="1" i="1" dirty="0" err="1" smtClean="0">
                <a:solidFill>
                  <a:srgbClr val="053C0E"/>
                </a:solidFill>
                <a:latin typeface="Calibri"/>
                <a:ea typeface="Calibri"/>
                <a:cs typeface="Calibri"/>
                <a:sym typeface="Calibri"/>
              </a:rPr>
              <a:t>société</a:t>
            </a:r>
            <a:r>
              <a:rPr lang="es-PE" sz="4400" b="1" i="1" dirty="0" smtClean="0">
                <a:solidFill>
                  <a:srgbClr val="053C0E"/>
                </a:solidFill>
                <a:latin typeface="Calibri"/>
                <a:ea typeface="Calibri"/>
                <a:cs typeface="Calibri"/>
                <a:sym typeface="Calibri"/>
              </a:rPr>
              <a:t> </a:t>
            </a:r>
            <a:r>
              <a:rPr lang="es-PE" sz="4400" dirty="0">
                <a:latin typeface="Calibri"/>
                <a:ea typeface="Calibri"/>
                <a:cs typeface="Calibri"/>
                <a:sym typeface="Calibri"/>
              </a:rPr>
              <a:t/>
            </a:r>
            <a:br>
              <a:rPr lang="es-PE" sz="4400" dirty="0">
                <a:latin typeface="Calibri"/>
                <a:ea typeface="Calibri"/>
                <a:cs typeface="Calibri"/>
                <a:sym typeface="Calibri"/>
              </a:rPr>
            </a:br>
            <a:endParaRPr b="1" i="1">
              <a:solidFill>
                <a:srgbClr val="385623"/>
              </a:solidFill>
            </a:endParaRPr>
          </a:p>
        </p:txBody>
      </p:sp>
      <p:grpSp>
        <p:nvGrpSpPr>
          <p:cNvPr id="243" name="Google Shape;243;p31"/>
          <p:cNvGrpSpPr/>
          <p:nvPr/>
        </p:nvGrpSpPr>
        <p:grpSpPr>
          <a:xfrm>
            <a:off x="1176495" y="1971107"/>
            <a:ext cx="9308918" cy="4347088"/>
            <a:chOff x="603340" y="2124"/>
            <a:chExt cx="9308918" cy="4347088"/>
          </a:xfrm>
        </p:grpSpPr>
        <p:sp>
          <p:nvSpPr>
            <p:cNvPr id="244" name="Google Shape;244;p31"/>
            <p:cNvSpPr/>
            <p:nvPr/>
          </p:nvSpPr>
          <p:spPr>
            <a:xfrm rot="5400000">
              <a:off x="3515531" y="-2105120"/>
              <a:ext cx="1121829"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txBox="1"/>
            <p:nvPr/>
          </p:nvSpPr>
          <p:spPr>
            <a:xfrm>
              <a:off x="1268058" y="197116"/>
              <a:ext cx="5562014"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s-PE" sz="3400" b="0" i="0" u="none" strike="noStrike" cap="none" dirty="0" smtClean="0">
                  <a:solidFill>
                    <a:schemeClr val="dk1"/>
                  </a:solidFill>
                  <a:latin typeface="Calibri"/>
                  <a:ea typeface="Calibri"/>
                  <a:cs typeface="Calibri"/>
                  <a:sym typeface="Calibri"/>
                </a:rPr>
                <a:t>Le “</a:t>
              </a:r>
              <a:r>
                <a:rPr lang="es-PE" sz="3400" dirty="0" err="1" smtClean="0">
                  <a:solidFill>
                    <a:schemeClr val="dk1"/>
                  </a:solidFill>
                  <a:latin typeface="Calibri"/>
                  <a:ea typeface="Calibri"/>
                  <a:cs typeface="Calibri"/>
                  <a:sym typeface="Calibri"/>
                </a:rPr>
                <a:t>village</a:t>
              </a:r>
              <a:r>
                <a:rPr lang="es-PE" sz="3400" dirty="0" smtClean="0">
                  <a:solidFill>
                    <a:schemeClr val="dk1"/>
                  </a:solidFill>
                  <a:latin typeface="Calibri"/>
                  <a:ea typeface="Calibri"/>
                  <a:cs typeface="Calibri"/>
                  <a:sym typeface="Calibri"/>
                </a:rPr>
                <a:t> </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a:solidFill>
                    <a:schemeClr val="dk1"/>
                  </a:solidFill>
                  <a:latin typeface="Calibri"/>
                  <a:ea typeface="Calibri"/>
                  <a:cs typeface="Calibri"/>
                  <a:sym typeface="Calibri"/>
                </a:rPr>
                <a:t>de </a:t>
              </a:r>
              <a:r>
                <a:rPr lang="es-PE" sz="3400" b="0" i="0" u="none" strike="noStrike" cap="none" dirty="0" err="1" smtClean="0">
                  <a:solidFill>
                    <a:schemeClr val="dk1"/>
                  </a:solidFill>
                  <a:latin typeface="Calibri"/>
                  <a:ea typeface="Calibri"/>
                  <a:cs typeface="Calibri"/>
                  <a:sym typeface="Calibri"/>
                </a:rPr>
                <a:t>l’éducation</a:t>
              </a:r>
              <a:r>
                <a:rPr lang="es-PE" sz="3400" b="0" i="0" u="none" strike="noStrike" cap="none" dirty="0">
                  <a:solidFill>
                    <a:schemeClr val="dk1"/>
                  </a:solidFill>
                  <a:latin typeface="Calibri"/>
                  <a:ea typeface="Calibri"/>
                  <a:cs typeface="Calibri"/>
                  <a:sym typeface="Calibri"/>
                </a:rPr>
                <a:t>”</a:t>
              </a:r>
              <a:endParaRPr/>
            </a:p>
          </p:txBody>
        </p:sp>
        <p:sp>
          <p:nvSpPr>
            <p:cNvPr id="246" name="Google Shape;246;p31"/>
            <p:cNvSpPr/>
            <p:nvPr/>
          </p:nvSpPr>
          <p:spPr>
            <a:xfrm flipH="1">
              <a:off x="603340"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635789" y="34573"/>
              <a:ext cx="599818" cy="133738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1</a:t>
              </a:r>
              <a:endParaRPr/>
            </a:p>
          </p:txBody>
        </p:sp>
        <p:sp>
          <p:nvSpPr>
            <p:cNvPr id="248" name="Google Shape;248;p31"/>
            <p:cNvSpPr/>
            <p:nvPr/>
          </p:nvSpPr>
          <p:spPr>
            <a:xfrm rot="5400000">
              <a:off x="3558611" y="-589639"/>
              <a:ext cx="1121829" cy="553061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txBox="1"/>
            <p:nvPr/>
          </p:nvSpPr>
          <p:spPr>
            <a:xfrm>
              <a:off x="1390871" y="1689198"/>
              <a:ext cx="4094949"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s-PE" sz="3400" dirty="0" smtClean="0">
                  <a:solidFill>
                    <a:schemeClr val="dk1"/>
                  </a:solidFill>
                  <a:latin typeface="Calibri"/>
                  <a:ea typeface="Calibri"/>
                  <a:cs typeface="Calibri"/>
                  <a:sym typeface="Calibri"/>
                </a:rPr>
                <a:t>Le</a:t>
              </a:r>
              <a:r>
                <a:rPr lang="es-PE" sz="3400" b="0" i="0" u="none" strike="noStrike" cap="none" dirty="0" smtClean="0">
                  <a:solidFill>
                    <a:schemeClr val="dk1"/>
                  </a:solidFill>
                  <a:latin typeface="Calibri"/>
                  <a:ea typeface="Calibri"/>
                  <a:cs typeface="Calibri"/>
                  <a:sym typeface="Calibri"/>
                </a:rPr>
                <a:t> triple </a:t>
              </a:r>
              <a:r>
                <a:rPr lang="es-PE" sz="3400" b="0" i="0" u="none" strike="noStrike" cap="none" dirty="0" err="1" smtClean="0">
                  <a:solidFill>
                    <a:schemeClr val="dk1"/>
                  </a:solidFill>
                  <a:latin typeface="Calibri"/>
                  <a:ea typeface="Calibri"/>
                  <a:cs typeface="Calibri"/>
                  <a:sym typeface="Calibri"/>
                </a:rPr>
                <a:t>courage</a:t>
              </a:r>
              <a:endParaRPr dirty="0"/>
            </a:p>
          </p:txBody>
        </p:sp>
        <p:sp>
          <p:nvSpPr>
            <p:cNvPr id="250" name="Google Shape;250;p31"/>
            <p:cNvSpPr/>
            <p:nvPr/>
          </p:nvSpPr>
          <p:spPr>
            <a:xfrm>
              <a:off x="603340"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txBox="1"/>
            <p:nvPr/>
          </p:nvSpPr>
          <p:spPr>
            <a:xfrm>
              <a:off x="639995" y="1511180"/>
              <a:ext cx="677566" cy="132897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2</a:t>
              </a:r>
              <a:endParaRPr/>
            </a:p>
          </p:txBody>
        </p:sp>
        <p:sp>
          <p:nvSpPr>
            <p:cNvPr id="252" name="Google Shape;252;p31"/>
            <p:cNvSpPr/>
            <p:nvPr/>
          </p:nvSpPr>
          <p:spPr>
            <a:xfrm rot="5400000">
              <a:off x="5135278" y="-567995"/>
              <a:ext cx="1121829" cy="8432131"/>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txBox="1"/>
            <p:nvPr/>
          </p:nvSpPr>
          <p:spPr>
            <a:xfrm>
              <a:off x="1480128" y="3141918"/>
              <a:ext cx="8377368"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s-PE" sz="3400" b="0" i="0" u="none" strike="noStrike" cap="none" dirty="0" err="1" smtClean="0">
                  <a:solidFill>
                    <a:schemeClr val="dk1"/>
                  </a:solidFill>
                  <a:latin typeface="Calibri"/>
                  <a:ea typeface="Calibri"/>
                  <a:cs typeface="Calibri"/>
                  <a:sym typeface="Calibri"/>
                </a:rPr>
                <a:t>L’appel</a:t>
              </a:r>
              <a:r>
                <a:rPr lang="es-PE" sz="3400" b="0" i="0" u="none" strike="noStrike" cap="none" dirty="0" smtClean="0">
                  <a:solidFill>
                    <a:schemeClr val="dk1"/>
                  </a:solidFill>
                  <a:latin typeface="Calibri"/>
                  <a:ea typeface="Calibri"/>
                  <a:cs typeface="Calibri"/>
                  <a:sym typeface="Calibri"/>
                </a:rPr>
                <a:t> à  </a:t>
              </a:r>
              <a:r>
                <a:rPr lang="es-PE" sz="3400" b="0" i="0" u="none" strike="noStrike" cap="none" dirty="0" err="1" smtClean="0">
                  <a:solidFill>
                    <a:schemeClr val="dk1"/>
                  </a:solidFill>
                  <a:latin typeface="Calibri"/>
                  <a:ea typeface="Calibri"/>
                  <a:cs typeface="Calibri"/>
                  <a:sym typeface="Calibri"/>
                </a:rPr>
                <a:t>créer</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a:solidFill>
                    <a:schemeClr val="dk1"/>
                  </a:solidFill>
                  <a:latin typeface="Calibri"/>
                  <a:ea typeface="Calibri"/>
                  <a:cs typeface="Calibri"/>
                  <a:sym typeface="Calibri"/>
                </a:rPr>
                <a:t>la “</a:t>
              </a:r>
              <a:r>
                <a:rPr lang="es-PE" sz="3400" b="0" i="0" u="none" strike="noStrike" cap="none" dirty="0" err="1" smtClean="0">
                  <a:solidFill>
                    <a:schemeClr val="dk1"/>
                  </a:solidFill>
                  <a:latin typeface="Calibri"/>
                  <a:ea typeface="Calibri"/>
                  <a:cs typeface="Calibri"/>
                  <a:sym typeface="Calibri"/>
                </a:rPr>
                <a:t>citoyenneté</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écologique</a:t>
              </a:r>
              <a:r>
                <a:rPr lang="es-PE" sz="3400" b="0" i="0" u="none" strike="noStrike" cap="none" dirty="0" smtClean="0">
                  <a:solidFill>
                    <a:schemeClr val="dk1"/>
                  </a:solidFill>
                  <a:latin typeface="Calibri"/>
                  <a:ea typeface="Calibri"/>
                  <a:cs typeface="Calibri"/>
                  <a:sym typeface="Calibri"/>
                </a:rPr>
                <a:t>” </a:t>
              </a:r>
              <a:endParaRPr/>
            </a:p>
          </p:txBody>
        </p:sp>
        <p:sp>
          <p:nvSpPr>
            <p:cNvPr id="254" name="Google Shape;254;p31"/>
            <p:cNvSpPr/>
            <p:nvPr/>
          </p:nvSpPr>
          <p:spPr>
            <a:xfrm flipH="1">
              <a:off x="603340" y="2946926"/>
              <a:ext cx="87678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txBox="1"/>
            <p:nvPr/>
          </p:nvSpPr>
          <p:spPr>
            <a:xfrm>
              <a:off x="646141" y="2989727"/>
              <a:ext cx="791184" cy="131668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3</a:t>
              </a: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31875" y="195004"/>
            <a:ext cx="10515600" cy="10528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4400"/>
              <a:buFont typeface="Calibri"/>
              <a:buNone/>
            </a:pPr>
            <a:r>
              <a:rPr lang="es-PE" b="1" i="1" dirty="0">
                <a:solidFill>
                  <a:srgbClr val="385623"/>
                </a:solidFill>
                <a:latin typeface="Calibri"/>
                <a:ea typeface="Calibri"/>
                <a:cs typeface="Calibri"/>
                <a:sym typeface="Calibri"/>
              </a:rPr>
              <a:t>VIDEO  </a:t>
            </a:r>
            <a:r>
              <a:rPr lang="es-PE" b="1" i="1" dirty="0" smtClean="0">
                <a:solidFill>
                  <a:srgbClr val="385623"/>
                </a:solidFill>
                <a:latin typeface="Calibri"/>
                <a:ea typeface="Calibri"/>
                <a:cs typeface="Calibri"/>
                <a:sym typeface="Calibri"/>
              </a:rPr>
              <a:t>LANCEMENT </a:t>
            </a:r>
            <a:r>
              <a:rPr lang="es-PE" b="1" i="1" dirty="0">
                <a:solidFill>
                  <a:srgbClr val="385623"/>
                </a:solidFill>
                <a:latin typeface="Calibri"/>
                <a:ea typeface="Calibri"/>
                <a:cs typeface="Calibri"/>
                <a:sym typeface="Calibri"/>
              </a:rPr>
              <a:t>PEG (12/9/2019)</a:t>
            </a:r>
            <a:endParaRPr b="1">
              <a:solidFill>
                <a:srgbClr val="385623"/>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a:stretch/>
        </p:blipFill>
        <p:spPr>
          <a:xfrm>
            <a:off x="1096966" y="1157068"/>
            <a:ext cx="9785417" cy="55059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38200" y="510208"/>
            <a:ext cx="1109044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3C0E"/>
              </a:buClr>
              <a:buSzPts val="4400"/>
              <a:buFont typeface="Calibri"/>
              <a:buNone/>
            </a:pPr>
            <a:r>
              <a:rPr lang="es-PE" b="1" i="1" dirty="0" err="1" smtClean="0">
                <a:solidFill>
                  <a:srgbClr val="053C0E"/>
                </a:solidFill>
                <a:latin typeface="Calibri"/>
                <a:ea typeface="Calibri"/>
                <a:cs typeface="Calibri"/>
                <a:sym typeface="Calibri"/>
              </a:rPr>
              <a:t>M</a:t>
            </a:r>
            <a:r>
              <a:rPr lang="es-PE" sz="4400" b="1" i="1" dirty="0" err="1" smtClean="0">
                <a:solidFill>
                  <a:srgbClr val="053C0E"/>
                </a:solidFill>
                <a:latin typeface="Calibri"/>
                <a:ea typeface="Calibri"/>
                <a:cs typeface="Calibri"/>
                <a:sym typeface="Calibri"/>
              </a:rPr>
              <a:t>ission</a:t>
            </a:r>
            <a:r>
              <a:rPr lang="es-PE" sz="4400" b="1" i="1" dirty="0">
                <a:solidFill>
                  <a:srgbClr val="053C0E"/>
                </a:solidFill>
                <a:latin typeface="Calibri"/>
                <a:ea typeface="Calibri"/>
                <a:cs typeface="Calibri"/>
                <a:sym typeface="Calibri"/>
              </a:rPr>
              <a:t>: 2. </a:t>
            </a:r>
            <a:r>
              <a:rPr lang="es-PE" sz="4400" b="1" i="1" dirty="0" smtClean="0">
                <a:solidFill>
                  <a:srgbClr val="053C0E"/>
                </a:solidFill>
                <a:latin typeface="Calibri"/>
                <a:ea typeface="Calibri"/>
                <a:cs typeface="Calibri"/>
                <a:sym typeface="Calibri"/>
              </a:rPr>
              <a:t>Le </a:t>
            </a:r>
            <a:r>
              <a:rPr lang="es-PE" sz="4400" b="1" i="1" dirty="0" err="1" smtClean="0">
                <a:solidFill>
                  <a:srgbClr val="053C0E"/>
                </a:solidFill>
                <a:latin typeface="Calibri"/>
                <a:ea typeface="Calibri"/>
                <a:cs typeface="Calibri"/>
                <a:sym typeface="Calibri"/>
              </a:rPr>
              <a:t>demain</a:t>
            </a:r>
            <a:r>
              <a:rPr lang="es-PE" sz="4400" b="1" i="1" dirty="0" smtClean="0">
                <a:solidFill>
                  <a:srgbClr val="053C0E"/>
                </a:solidFill>
                <a:latin typeface="Calibri"/>
                <a:ea typeface="Calibri"/>
                <a:cs typeface="Calibri"/>
                <a:sym typeface="Calibri"/>
              </a:rPr>
              <a:t> exige le </a:t>
            </a:r>
            <a:r>
              <a:rPr lang="es-PE" sz="4400" b="1" i="1" dirty="0" err="1" smtClean="0">
                <a:solidFill>
                  <a:srgbClr val="053C0E"/>
                </a:solidFill>
                <a:latin typeface="Calibri"/>
                <a:ea typeface="Calibri"/>
                <a:cs typeface="Calibri"/>
                <a:sym typeface="Calibri"/>
              </a:rPr>
              <a:t>meilleur</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aujourd’hui</a:t>
            </a:r>
            <a:r>
              <a:rPr lang="es-PE" sz="4400" dirty="0">
                <a:latin typeface="Calibri"/>
                <a:ea typeface="Calibri"/>
                <a:cs typeface="Calibri"/>
                <a:sym typeface="Calibri"/>
              </a:rPr>
              <a:t/>
            </a:r>
            <a:br>
              <a:rPr lang="es-PE" sz="4400" dirty="0">
                <a:latin typeface="Calibri"/>
                <a:ea typeface="Calibri"/>
                <a:cs typeface="Calibri"/>
                <a:sym typeface="Calibri"/>
              </a:rPr>
            </a:br>
            <a:endParaRPr b="1" i="1" dirty="0">
              <a:solidFill>
                <a:srgbClr val="385623"/>
              </a:solidFill>
            </a:endParaRPr>
          </a:p>
        </p:txBody>
      </p:sp>
      <p:grpSp>
        <p:nvGrpSpPr>
          <p:cNvPr id="261" name="Google Shape;261;p32"/>
          <p:cNvGrpSpPr/>
          <p:nvPr/>
        </p:nvGrpSpPr>
        <p:grpSpPr>
          <a:xfrm>
            <a:off x="663659" y="1268760"/>
            <a:ext cx="11439530" cy="1860895"/>
            <a:chOff x="0" y="0"/>
            <a:chExt cx="11439530" cy="1860895"/>
          </a:xfrm>
        </p:grpSpPr>
        <p:sp>
          <p:nvSpPr>
            <p:cNvPr id="262" name="Google Shape;262;p32"/>
            <p:cNvSpPr/>
            <p:nvPr/>
          </p:nvSpPr>
          <p:spPr>
            <a:xfrm rot="5400000">
              <a:off x="5204345" y="-4533880"/>
              <a:ext cx="1488716" cy="1098165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txBox="1"/>
            <p:nvPr/>
          </p:nvSpPr>
          <p:spPr>
            <a:xfrm>
              <a:off x="457877" y="285261"/>
              <a:ext cx="10908981" cy="1343370"/>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err="1" smtClean="0">
                  <a:solidFill>
                    <a:schemeClr val="dk1"/>
                  </a:solidFill>
                  <a:latin typeface="Calibri"/>
                  <a:ea typeface="Calibri"/>
                  <a:cs typeface="Calibri"/>
                  <a:sym typeface="Calibri"/>
                </a:rPr>
                <a:t>Notre</a:t>
              </a:r>
              <a:r>
                <a:rPr lang="es-PE" sz="3100" b="0" i="0" u="none" strike="noStrike" cap="none" dirty="0" smtClean="0">
                  <a:solidFill>
                    <a:schemeClr val="dk1"/>
                  </a:solidFill>
                  <a:latin typeface="Calibri"/>
                  <a:ea typeface="Calibri"/>
                  <a:cs typeface="Calibri"/>
                  <a:sym typeface="Calibri"/>
                </a:rPr>
                <a:t> </a:t>
              </a:r>
              <a:r>
                <a:rPr lang="es-PE" sz="3100" dirty="0" err="1" smtClean="0">
                  <a:solidFill>
                    <a:schemeClr val="dk1"/>
                  </a:solidFill>
                  <a:latin typeface="Calibri"/>
                  <a:ea typeface="Calibri"/>
                  <a:cs typeface="Calibri"/>
                  <a:sym typeface="Calibri"/>
                </a:rPr>
                <a:t>é</a:t>
              </a:r>
              <a:r>
                <a:rPr lang="es-PE" sz="3100" b="0" i="0" u="none" strike="noStrike" cap="none" dirty="0" err="1" smtClean="0">
                  <a:solidFill>
                    <a:schemeClr val="dk1"/>
                  </a:solidFill>
                  <a:latin typeface="Calibri"/>
                  <a:ea typeface="Calibri"/>
                  <a:cs typeface="Calibri"/>
                  <a:sym typeface="Calibri"/>
                </a:rPr>
                <a:t>nergie</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doit</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prioriser</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l’éducation</a:t>
              </a:r>
              <a:r>
                <a:rPr lang="es-PE" sz="3100" b="0" i="0" u="none" strike="noStrike" cap="none" dirty="0">
                  <a:solidFill>
                    <a:schemeClr val="dk1"/>
                  </a:solidFill>
                  <a:latin typeface="Calibri"/>
                  <a:ea typeface="Calibri"/>
                  <a:cs typeface="Calibri"/>
                  <a:sym typeface="Calibri"/>
                </a:rPr>
                <a:t>; </a:t>
              </a:r>
              <a:r>
                <a:rPr lang="es-PE" sz="3100" b="0" i="0" u="none" strike="noStrike" cap="none" dirty="0" smtClean="0">
                  <a:solidFill>
                    <a:schemeClr val="dk1"/>
                  </a:solidFill>
                  <a:latin typeface="Calibri"/>
                  <a:ea typeface="Calibri"/>
                  <a:cs typeface="Calibri"/>
                  <a:sym typeface="Calibri"/>
                </a:rPr>
                <a:t>la </a:t>
              </a:r>
              <a:r>
                <a:rPr lang="es-PE" sz="3100" b="0" i="0" u="none" strike="noStrike" cap="none" dirty="0" err="1" smtClean="0">
                  <a:solidFill>
                    <a:schemeClr val="dk1"/>
                  </a:solidFill>
                  <a:latin typeface="Calibri"/>
                  <a:ea typeface="Calibri"/>
                  <a:cs typeface="Calibri"/>
                  <a:sym typeface="Calibri"/>
                </a:rPr>
                <a:t>meilleure</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inversion</a:t>
              </a:r>
              <a:endParaRPr sz="3100" b="0" i="0" u="none" strike="noStrike" cap="none" dirty="0">
                <a:solidFill>
                  <a:schemeClr val="dk1"/>
                </a:solidFill>
                <a:latin typeface="Calibri"/>
                <a:ea typeface="Calibri"/>
                <a:cs typeface="Calibri"/>
                <a:sym typeface="Calibri"/>
              </a:endParaRPr>
            </a:p>
          </p:txBody>
        </p:sp>
        <p:sp>
          <p:nvSpPr>
            <p:cNvPr id="264" name="Google Shape;264;p32"/>
            <p:cNvSpPr/>
            <p:nvPr/>
          </p:nvSpPr>
          <p:spPr>
            <a:xfrm flipH="1">
              <a:off x="0" y="0"/>
              <a:ext cx="461385" cy="186089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txBox="1"/>
            <p:nvPr/>
          </p:nvSpPr>
          <p:spPr>
            <a:xfrm>
              <a:off x="22523" y="22523"/>
              <a:ext cx="416339" cy="1815849"/>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s-PE" sz="2900" b="0" i="0" u="none" strike="noStrike" cap="none">
                  <a:solidFill>
                    <a:schemeClr val="lt1"/>
                  </a:solidFill>
                  <a:latin typeface="Calibri"/>
                  <a:ea typeface="Calibri"/>
                  <a:cs typeface="Calibri"/>
                  <a:sym typeface="Calibri"/>
                </a:rPr>
                <a:t>1</a:t>
              </a:r>
              <a:endParaRPr/>
            </a:p>
          </p:txBody>
        </p:sp>
      </p:grpSp>
      <p:pic>
        <p:nvPicPr>
          <p:cNvPr id="266" name="Google Shape;266;p32"/>
          <p:cNvPicPr preferRelativeResize="0"/>
          <p:nvPr/>
        </p:nvPicPr>
        <p:blipFill rotWithShape="1">
          <a:blip r:embed="rId3">
            <a:alphaModFix/>
          </a:blip>
          <a:srcRect/>
          <a:stretch/>
        </p:blipFill>
        <p:spPr>
          <a:xfrm>
            <a:off x="4079776" y="3182655"/>
            <a:ext cx="4303556" cy="332092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838200" y="365125"/>
            <a:ext cx="109464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000"/>
              <a:buFont typeface="Calibri"/>
              <a:buNone/>
            </a:pPr>
            <a:r>
              <a:rPr lang="es-PE" sz="4000" b="1" i="1" dirty="0" err="1" smtClean="0">
                <a:solidFill>
                  <a:srgbClr val="053C0E"/>
                </a:solidFill>
                <a:latin typeface="Calibri"/>
                <a:ea typeface="Calibri"/>
                <a:cs typeface="Calibri"/>
                <a:sym typeface="Calibri"/>
              </a:rPr>
              <a:t>Mission</a:t>
            </a:r>
            <a:r>
              <a:rPr lang="es-PE" sz="4000" b="1" i="1" dirty="0">
                <a:solidFill>
                  <a:srgbClr val="053C0E"/>
                </a:solidFill>
                <a:latin typeface="Calibri"/>
                <a:ea typeface="Calibri"/>
                <a:cs typeface="Calibri"/>
                <a:sym typeface="Calibri"/>
              </a:rPr>
              <a:t>: 3. </a:t>
            </a:r>
            <a:r>
              <a:rPr lang="es-PE" sz="4000" b="1" i="1" dirty="0" err="1" smtClean="0">
                <a:solidFill>
                  <a:srgbClr val="053C0E"/>
                </a:solidFill>
              </a:rPr>
              <a:t>É</a:t>
            </a:r>
            <a:r>
              <a:rPr lang="es-PE" sz="4000" b="1" i="1" dirty="0" err="1" smtClean="0">
                <a:solidFill>
                  <a:srgbClr val="053C0E"/>
                </a:solidFill>
                <a:latin typeface="Calibri"/>
                <a:ea typeface="Calibri"/>
                <a:cs typeface="Calibri"/>
                <a:sym typeface="Calibri"/>
              </a:rPr>
              <a:t>duquer</a:t>
            </a:r>
            <a:r>
              <a:rPr lang="es-PE" sz="4000" b="1" i="1" dirty="0" smtClean="0">
                <a:solidFill>
                  <a:srgbClr val="053C0E"/>
                </a:solidFill>
                <a:latin typeface="Calibri"/>
                <a:ea typeface="Calibri"/>
                <a:cs typeface="Calibri"/>
                <a:sym typeface="Calibri"/>
              </a:rPr>
              <a:t> </a:t>
            </a:r>
            <a:r>
              <a:rPr lang="es-PE" sz="4000" b="1" i="1" dirty="0" err="1" smtClean="0">
                <a:solidFill>
                  <a:srgbClr val="053C0E"/>
                </a:solidFill>
                <a:latin typeface="Calibri"/>
                <a:ea typeface="Calibri"/>
                <a:cs typeface="Calibri"/>
                <a:sym typeface="Calibri"/>
              </a:rPr>
              <a:t>pour</a:t>
            </a:r>
            <a:r>
              <a:rPr lang="es-PE" sz="4000" b="1" i="1" dirty="0" smtClean="0">
                <a:solidFill>
                  <a:srgbClr val="053C0E"/>
                </a:solidFill>
                <a:latin typeface="Calibri"/>
                <a:ea typeface="Calibri"/>
                <a:cs typeface="Calibri"/>
                <a:sym typeface="Calibri"/>
              </a:rPr>
              <a:t> servir</a:t>
            </a:r>
            <a:r>
              <a:rPr lang="es-PE" sz="4000" b="1" i="1" dirty="0">
                <a:solidFill>
                  <a:srgbClr val="053C0E"/>
                </a:solidFill>
                <a:latin typeface="Calibri"/>
                <a:ea typeface="Calibri"/>
                <a:cs typeface="Calibri"/>
                <a:sym typeface="Calibri"/>
              </a:rPr>
              <a:t>; </a:t>
            </a:r>
            <a:r>
              <a:rPr lang="es-PE" sz="4000" b="1" i="1" dirty="0" err="1" smtClean="0">
                <a:solidFill>
                  <a:srgbClr val="053C0E"/>
                </a:solidFill>
                <a:latin typeface="Calibri"/>
                <a:ea typeface="Calibri"/>
                <a:cs typeface="Calibri"/>
                <a:sym typeface="Calibri"/>
              </a:rPr>
              <a:t>éduquer</a:t>
            </a:r>
            <a:r>
              <a:rPr lang="es-PE" sz="4000" b="1" i="1" dirty="0" smtClean="0">
                <a:solidFill>
                  <a:srgbClr val="053C0E"/>
                </a:solidFill>
                <a:latin typeface="Calibri"/>
                <a:ea typeface="Calibri"/>
                <a:cs typeface="Calibri"/>
                <a:sym typeface="Calibri"/>
              </a:rPr>
              <a:t> </a:t>
            </a:r>
            <a:r>
              <a:rPr lang="es-PE" sz="4000" b="1" i="1" dirty="0" err="1" smtClean="0">
                <a:solidFill>
                  <a:srgbClr val="053C0E"/>
                </a:solidFill>
                <a:latin typeface="Calibri"/>
                <a:ea typeface="Calibri"/>
                <a:cs typeface="Calibri"/>
                <a:sym typeface="Calibri"/>
              </a:rPr>
              <a:t>est</a:t>
            </a:r>
            <a:r>
              <a:rPr lang="es-PE" sz="4000" b="1" i="1" dirty="0" smtClean="0">
                <a:solidFill>
                  <a:srgbClr val="053C0E"/>
                </a:solidFill>
                <a:latin typeface="Calibri"/>
                <a:ea typeface="Calibri"/>
                <a:cs typeface="Calibri"/>
                <a:sym typeface="Calibri"/>
              </a:rPr>
              <a:t> servir</a:t>
            </a:r>
            <a:endParaRPr sz="4000" b="1" i="1" dirty="0">
              <a:solidFill>
                <a:srgbClr val="053C0E"/>
              </a:solidFill>
            </a:endParaRPr>
          </a:p>
        </p:txBody>
      </p:sp>
      <p:grpSp>
        <p:nvGrpSpPr>
          <p:cNvPr id="272" name="Google Shape;272;p33"/>
          <p:cNvGrpSpPr/>
          <p:nvPr/>
        </p:nvGrpSpPr>
        <p:grpSpPr>
          <a:xfrm>
            <a:off x="1080051" y="1731585"/>
            <a:ext cx="9501807" cy="3394827"/>
            <a:chOff x="506896" y="1659"/>
            <a:chExt cx="9501807" cy="3394827"/>
          </a:xfrm>
        </p:grpSpPr>
        <p:sp>
          <p:nvSpPr>
            <p:cNvPr id="273" name="Google Shape;273;p33"/>
            <p:cNvSpPr/>
            <p:nvPr/>
          </p:nvSpPr>
          <p:spPr>
            <a:xfrm rot="5400000">
              <a:off x="3646142" y="-2371570"/>
              <a:ext cx="876084" cy="5863401"/>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p:nvPr/>
          </p:nvSpPr>
          <p:spPr>
            <a:xfrm>
              <a:off x="1257772" y="254400"/>
              <a:ext cx="4999305"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err="1" smtClean="0">
                  <a:solidFill>
                    <a:schemeClr val="dk1"/>
                  </a:solidFill>
                  <a:latin typeface="Calibri"/>
                  <a:ea typeface="Calibri"/>
                  <a:cs typeface="Calibri"/>
                  <a:sym typeface="Calibri"/>
                </a:rPr>
                <a:t>L’éducation</a:t>
              </a:r>
              <a:r>
                <a:rPr lang="es-PE" sz="2400" b="0" i="0" u="none" strike="noStrike" cap="none" dirty="0" smtClean="0">
                  <a:solidFill>
                    <a:schemeClr val="dk1"/>
                  </a:solidFill>
                  <a:latin typeface="Calibri"/>
                  <a:ea typeface="Calibri"/>
                  <a:cs typeface="Calibri"/>
                  <a:sym typeface="Calibri"/>
                </a:rPr>
                <a:t> forme des </a:t>
              </a:r>
              <a:r>
                <a:rPr lang="es-PE" sz="2400" b="0" i="0" u="none" strike="noStrike" cap="none" dirty="0" err="1" smtClean="0">
                  <a:solidFill>
                    <a:schemeClr val="dk1"/>
                  </a:solidFill>
                  <a:latin typeface="Calibri"/>
                  <a:ea typeface="Calibri"/>
                  <a:cs typeface="Calibri"/>
                  <a:sym typeface="Calibri"/>
                </a:rPr>
                <a:t>serviteurs</a:t>
              </a:r>
              <a:endParaRPr dirty="0"/>
            </a:p>
          </p:txBody>
        </p:sp>
        <p:sp>
          <p:nvSpPr>
            <p:cNvPr id="275" name="Google Shape;275;p33"/>
            <p:cNvSpPr/>
            <p:nvPr/>
          </p:nvSpPr>
          <p:spPr>
            <a:xfrm flipH="1">
              <a:off x="506896" y="1659"/>
              <a:ext cx="66471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txBox="1"/>
            <p:nvPr/>
          </p:nvSpPr>
          <p:spPr>
            <a:xfrm>
              <a:off x="539345" y="34108"/>
              <a:ext cx="599818" cy="1030207"/>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1</a:t>
              </a:r>
              <a:endParaRPr/>
            </a:p>
          </p:txBody>
        </p:sp>
        <p:sp>
          <p:nvSpPr>
            <p:cNvPr id="277" name="Google Shape;277;p33"/>
            <p:cNvSpPr/>
            <p:nvPr/>
          </p:nvSpPr>
          <p:spPr>
            <a:xfrm rot="5400000">
              <a:off x="5195196" y="-2676391"/>
              <a:ext cx="876084"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txBox="1"/>
            <p:nvPr/>
          </p:nvSpPr>
          <p:spPr>
            <a:xfrm>
              <a:off x="1257774" y="1303798"/>
              <a:ext cx="8708163"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smtClean="0">
                  <a:solidFill>
                    <a:schemeClr val="dk1"/>
                  </a:solidFill>
                  <a:latin typeface="Calibri"/>
                  <a:ea typeface="Calibri"/>
                  <a:cs typeface="Calibri"/>
                  <a:sym typeface="Calibri"/>
                </a:rPr>
                <a:t>“</a:t>
              </a:r>
              <a:r>
                <a:rPr lang="es-PE" sz="2400" dirty="0" smtClean="0">
                  <a:solidFill>
                    <a:schemeClr val="dk1"/>
                  </a:solidFill>
                  <a:latin typeface="Calibri"/>
                  <a:ea typeface="Calibri"/>
                  <a:cs typeface="Calibri"/>
                  <a:sym typeface="Calibri"/>
                </a:rPr>
                <a:t>Le </a:t>
              </a:r>
              <a:r>
                <a:rPr lang="es-PE" sz="2400" dirty="0" err="1" smtClean="0">
                  <a:solidFill>
                    <a:schemeClr val="dk1"/>
                  </a:solidFill>
                  <a:latin typeface="Calibri"/>
                  <a:ea typeface="Calibri"/>
                  <a:cs typeface="Calibri"/>
                  <a:sym typeface="Calibri"/>
                </a:rPr>
                <a:t>vrai</a:t>
              </a:r>
              <a:r>
                <a:rPr lang="es-PE" sz="2400" dirty="0" smtClean="0">
                  <a:solidFill>
                    <a:schemeClr val="dk1"/>
                  </a:solidFill>
                  <a:latin typeface="Calibri"/>
                  <a:ea typeface="Calibri"/>
                  <a:cs typeface="Calibri"/>
                  <a:sym typeface="Calibri"/>
                </a:rPr>
                <a:t> </a:t>
              </a:r>
              <a:r>
                <a:rPr lang="es-PE" sz="2400" dirty="0" err="1" smtClean="0">
                  <a:solidFill>
                    <a:schemeClr val="dk1"/>
                  </a:solidFill>
                  <a:latin typeface="Calibri"/>
                  <a:ea typeface="Calibri"/>
                  <a:cs typeface="Calibri"/>
                  <a:sym typeface="Calibri"/>
                </a:rPr>
                <a:t>service</a:t>
              </a:r>
              <a:r>
                <a:rPr lang="es-PE" sz="2400" dirty="0" smtClean="0">
                  <a:solidFill>
                    <a:schemeClr val="dk1"/>
                  </a:solidFill>
                  <a:latin typeface="Calibri"/>
                  <a:ea typeface="Calibri"/>
                  <a:cs typeface="Calibri"/>
                  <a:sym typeface="Calibri"/>
                </a:rPr>
                <a:t> de </a:t>
              </a:r>
              <a:r>
                <a:rPr lang="es-PE" sz="2400" dirty="0" err="1" smtClean="0">
                  <a:solidFill>
                    <a:schemeClr val="dk1"/>
                  </a:solidFill>
                  <a:latin typeface="Calibri"/>
                  <a:ea typeface="Calibri"/>
                  <a:cs typeface="Calibri"/>
                  <a:sym typeface="Calibri"/>
                </a:rPr>
                <a:t>l’éducation</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est</a:t>
              </a:r>
              <a:r>
                <a:rPr lang="es-PE" sz="2400" b="0" i="0" u="none" strike="noStrike" cap="none" dirty="0" smtClean="0">
                  <a:solidFill>
                    <a:schemeClr val="dk1"/>
                  </a:solidFill>
                  <a:latin typeface="Calibri"/>
                  <a:ea typeface="Calibri"/>
                  <a:cs typeface="Calibri"/>
                  <a:sym typeface="Calibri"/>
                </a:rPr>
                <a:t> l’ </a:t>
              </a:r>
              <a:r>
                <a:rPr lang="es-PE" sz="2400" dirty="0" err="1" smtClean="0">
                  <a:solidFill>
                    <a:schemeClr val="dk1"/>
                  </a:solidFill>
                  <a:latin typeface="Calibri"/>
                  <a:ea typeface="Calibri"/>
                  <a:cs typeface="Calibri"/>
                  <a:sym typeface="Calibri"/>
                </a:rPr>
                <a:t>é</a:t>
              </a:r>
              <a:r>
                <a:rPr lang="es-PE" sz="2400" b="0" i="0" u="none" strike="noStrike" cap="none" dirty="0" err="1" smtClean="0">
                  <a:solidFill>
                    <a:schemeClr val="dk1"/>
                  </a:solidFill>
                  <a:latin typeface="Calibri"/>
                  <a:ea typeface="Calibri"/>
                  <a:cs typeface="Calibri"/>
                  <a:sym typeface="Calibri"/>
                </a:rPr>
                <a:t>ducación</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au</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service</a:t>
              </a:r>
              <a:r>
                <a:rPr lang="es-PE" sz="2400" b="0" i="0" u="none" strike="noStrike" cap="none" dirty="0" smtClean="0">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279" name="Google Shape;279;p33"/>
            <p:cNvSpPr/>
            <p:nvPr/>
          </p:nvSpPr>
          <p:spPr>
            <a:xfrm>
              <a:off x="506896" y="1151520"/>
              <a:ext cx="75087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txBox="1"/>
            <p:nvPr/>
          </p:nvSpPr>
          <p:spPr>
            <a:xfrm>
              <a:off x="543551" y="1188175"/>
              <a:ext cx="677566" cy="1021795"/>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2</a:t>
              </a:r>
              <a:endParaRPr/>
            </a:p>
          </p:txBody>
        </p:sp>
        <p:sp>
          <p:nvSpPr>
            <p:cNvPr id="281" name="Google Shape;281;p33"/>
            <p:cNvSpPr/>
            <p:nvPr/>
          </p:nvSpPr>
          <p:spPr>
            <a:xfrm rot="5400000">
              <a:off x="4252962" y="-647602"/>
              <a:ext cx="876084" cy="6992271"/>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txBox="1"/>
            <p:nvPr/>
          </p:nvSpPr>
          <p:spPr>
            <a:xfrm>
              <a:off x="1300573" y="2483132"/>
              <a:ext cx="6637159"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err="1" smtClean="0">
                  <a:solidFill>
                    <a:schemeClr val="dk1"/>
                  </a:solidFill>
                  <a:latin typeface="Calibri"/>
                  <a:ea typeface="Calibri"/>
                  <a:cs typeface="Calibri"/>
                  <a:sym typeface="Calibri"/>
                </a:rPr>
                <a:t>Investigation</a:t>
              </a:r>
              <a:r>
                <a:rPr lang="es-PE" sz="2400" b="0" i="0" u="none" strike="noStrike" cap="none" dirty="0" smtClean="0">
                  <a:solidFill>
                    <a:schemeClr val="dk1"/>
                  </a:solidFill>
                  <a:latin typeface="Calibri"/>
                  <a:ea typeface="Calibri"/>
                  <a:cs typeface="Calibri"/>
                  <a:sym typeface="Calibri"/>
                </a:rPr>
                <a:t> </a:t>
              </a:r>
              <a:r>
                <a:rPr lang="es-PE" sz="2400" dirty="0" err="1" smtClean="0">
                  <a:solidFill>
                    <a:schemeClr val="dk1"/>
                  </a:solidFill>
                  <a:latin typeface="Calibri"/>
                  <a:ea typeface="Calibri"/>
                  <a:cs typeface="Calibri"/>
                  <a:sym typeface="Calibri"/>
                </a:rPr>
                <a:t>é</a:t>
              </a:r>
              <a:r>
                <a:rPr lang="es-PE" sz="2400" b="0" i="0" u="none" strike="noStrike" cap="none" dirty="0" err="1" smtClean="0">
                  <a:solidFill>
                    <a:schemeClr val="dk1"/>
                  </a:solidFill>
                  <a:latin typeface="Calibri"/>
                  <a:ea typeface="Calibri"/>
                  <a:cs typeface="Calibri"/>
                  <a:sym typeface="Calibri"/>
                </a:rPr>
                <a:t>ducative</a:t>
              </a:r>
              <a:r>
                <a:rPr lang="es-PE" sz="2400" b="0" i="0" u="none" strike="noStrike" cap="none" dirty="0" smtClean="0">
                  <a:solidFill>
                    <a:schemeClr val="dk1"/>
                  </a:solidFill>
                  <a:latin typeface="Calibri"/>
                  <a:ea typeface="Calibri"/>
                  <a:cs typeface="Calibri"/>
                  <a:sym typeface="Calibri"/>
                </a:rPr>
                <a:t> </a:t>
              </a:r>
              <a:r>
                <a:rPr lang="es-PE" sz="2400" dirty="0" smtClean="0">
                  <a:solidFill>
                    <a:schemeClr val="dk1"/>
                  </a:solidFill>
                  <a:latin typeface="Calibri"/>
                  <a:ea typeface="Calibri"/>
                  <a:cs typeface="Calibri"/>
                  <a:sym typeface="Calibri"/>
                </a:rPr>
                <a:t>et</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a:solidFill>
                    <a:schemeClr val="dk1"/>
                  </a:solidFill>
                  <a:latin typeface="Calibri"/>
                  <a:ea typeface="Calibri"/>
                  <a:cs typeface="Calibri"/>
                  <a:sym typeface="Calibri"/>
                </a:rPr>
                <a:t>service</a:t>
              </a:r>
              <a:r>
                <a:rPr lang="es-PE" sz="2400" b="0" i="0" u="none" strike="noStrike" cap="none" dirty="0">
                  <a:solidFill>
                    <a:schemeClr val="dk1"/>
                  </a:solidFill>
                  <a:latin typeface="Calibri"/>
                  <a:ea typeface="Calibri"/>
                  <a:cs typeface="Calibri"/>
                  <a:sym typeface="Calibri"/>
                </a:rPr>
                <a:t> </a:t>
              </a:r>
              <a:r>
                <a:rPr lang="es-PE" sz="2400" dirty="0" err="1" smtClean="0">
                  <a:solidFill>
                    <a:schemeClr val="dk1"/>
                  </a:solidFill>
                  <a:latin typeface="Calibri"/>
                  <a:ea typeface="Calibri"/>
                  <a:cs typeface="Calibri"/>
                  <a:sym typeface="Calibri"/>
                </a:rPr>
                <a:t>d’apprentissage</a:t>
              </a:r>
              <a:endParaRPr sz="2400" b="0" i="0" u="none" strike="noStrike" cap="none" dirty="0">
                <a:solidFill>
                  <a:schemeClr val="dk1"/>
                </a:solidFill>
                <a:latin typeface="Calibri"/>
                <a:ea typeface="Calibri"/>
                <a:cs typeface="Calibri"/>
                <a:sym typeface="Calibri"/>
              </a:endParaRPr>
            </a:p>
          </p:txBody>
        </p:sp>
        <p:sp>
          <p:nvSpPr>
            <p:cNvPr id="283" name="Google Shape;283;p33"/>
            <p:cNvSpPr/>
            <p:nvPr/>
          </p:nvSpPr>
          <p:spPr>
            <a:xfrm flipH="1">
              <a:off x="506896" y="2301381"/>
              <a:ext cx="75087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txBox="1"/>
            <p:nvPr/>
          </p:nvSpPr>
          <p:spPr>
            <a:xfrm>
              <a:off x="549697" y="2344182"/>
              <a:ext cx="671420" cy="1009503"/>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dirty="0">
                  <a:solidFill>
                    <a:schemeClr val="lt1"/>
                  </a:solidFill>
                  <a:latin typeface="Calibri"/>
                  <a:ea typeface="Calibri"/>
                  <a:cs typeface="Calibri"/>
                  <a:sym typeface="Calibri"/>
                </a:rPr>
                <a:t>3</a:t>
              </a:r>
              <a:endParaRPr dirty="0"/>
            </a:p>
          </p:txBody>
        </p:sp>
      </p:grpSp>
      <p:grpSp>
        <p:nvGrpSpPr>
          <p:cNvPr id="285" name="Google Shape;285;p33"/>
          <p:cNvGrpSpPr/>
          <p:nvPr/>
        </p:nvGrpSpPr>
        <p:grpSpPr>
          <a:xfrm>
            <a:off x="1066205" y="5167309"/>
            <a:ext cx="778567" cy="1143958"/>
            <a:chOff x="0" y="2946926"/>
            <a:chExt cx="3785616" cy="1402286"/>
          </a:xfrm>
        </p:grpSpPr>
        <p:sp>
          <p:nvSpPr>
            <p:cNvPr id="286" name="Google Shape;286;p33"/>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b="0" i="0" u="none" strike="noStrike" cap="none">
                  <a:solidFill>
                    <a:schemeClr val="lt1"/>
                  </a:solidFill>
                  <a:latin typeface="Calibri"/>
                  <a:ea typeface="Calibri"/>
                  <a:cs typeface="Calibri"/>
                  <a:sym typeface="Calibri"/>
                </a:rPr>
                <a:t>4</a:t>
              </a:r>
              <a:endParaRPr/>
            </a:p>
          </p:txBody>
        </p:sp>
      </p:grpSp>
      <p:grpSp>
        <p:nvGrpSpPr>
          <p:cNvPr id="288" name="Google Shape;288;p33"/>
          <p:cNvGrpSpPr/>
          <p:nvPr/>
        </p:nvGrpSpPr>
        <p:grpSpPr>
          <a:xfrm>
            <a:off x="1844772" y="5310819"/>
            <a:ext cx="6112373" cy="876084"/>
            <a:chOff x="1383682" y="2410893"/>
            <a:chExt cx="6112373" cy="876084"/>
          </a:xfrm>
        </p:grpSpPr>
        <p:sp>
          <p:nvSpPr>
            <p:cNvPr id="289" name="Google Shape;289;p33"/>
            <p:cNvSpPr/>
            <p:nvPr/>
          </p:nvSpPr>
          <p:spPr>
            <a:xfrm rot="5400000">
              <a:off x="4001826" y="-207251"/>
              <a:ext cx="876084" cy="6112373"/>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txBox="1"/>
            <p:nvPr/>
          </p:nvSpPr>
          <p:spPr>
            <a:xfrm>
              <a:off x="1383682" y="2453660"/>
              <a:ext cx="6069606"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a:solidFill>
                    <a:schemeClr val="dk1"/>
                  </a:solidFill>
                  <a:latin typeface="Calibri"/>
                  <a:ea typeface="Calibri"/>
                  <a:cs typeface="Calibri"/>
                  <a:sym typeface="Calibri"/>
                </a:rPr>
                <a:t>Hannah Arendt</a:t>
              </a:r>
              <a:endParaRPr sz="2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4"/>
          <p:cNvPicPr preferRelativeResize="0"/>
          <p:nvPr/>
        </p:nvPicPr>
        <p:blipFill rotWithShape="1">
          <a:blip r:embed="rId3">
            <a:alphaModFix/>
          </a:blip>
          <a:srcRect/>
          <a:stretch/>
        </p:blipFill>
        <p:spPr>
          <a:xfrm>
            <a:off x="2809103" y="0"/>
            <a:ext cx="10297297" cy="6858000"/>
          </a:xfrm>
          <a:prstGeom prst="rect">
            <a:avLst/>
          </a:prstGeom>
          <a:noFill/>
          <a:ln>
            <a:noFill/>
          </a:ln>
        </p:spPr>
      </p:pic>
      <p:sp>
        <p:nvSpPr>
          <p:cNvPr id="296" name="Google Shape;296;p34"/>
          <p:cNvSpPr txBox="1"/>
          <p:nvPr/>
        </p:nvSpPr>
        <p:spPr>
          <a:xfrm>
            <a:off x="0" y="0"/>
            <a:ext cx="4200939" cy="1323439"/>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8000" b="0" i="1" u="none" strike="noStrike" cap="none" dirty="0" err="1" smtClean="0">
                <a:solidFill>
                  <a:srgbClr val="F2F2F2"/>
                </a:solidFill>
                <a:latin typeface="Calibri"/>
                <a:ea typeface="Calibri"/>
                <a:cs typeface="Calibri"/>
                <a:sym typeface="Calibri"/>
              </a:rPr>
              <a:t>Contexte</a:t>
            </a:r>
            <a:r>
              <a:rPr lang="es-PE" sz="8000" b="0" i="1" u="none" strike="noStrike" cap="none" dirty="0" smtClean="0">
                <a:solidFill>
                  <a:srgbClr val="F2F2F2"/>
                </a:solidFill>
                <a:latin typeface="Calibri"/>
                <a:ea typeface="Calibri"/>
                <a:cs typeface="Calibri"/>
                <a:sym typeface="Calibri"/>
              </a:rPr>
              <a:t> </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838200" y="537679"/>
            <a:ext cx="1094643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3C0E"/>
              </a:buClr>
              <a:buSzPct val="100000"/>
              <a:buFont typeface="Calibri"/>
              <a:buNone/>
            </a:pPr>
            <a:r>
              <a:rPr lang="es-PE" sz="4400" b="1" i="1" dirty="0">
                <a:solidFill>
                  <a:srgbClr val="053C0E"/>
                </a:solidFill>
                <a:latin typeface="Calibri"/>
                <a:ea typeface="Calibri"/>
                <a:cs typeface="Calibri"/>
                <a:sym typeface="Calibri"/>
              </a:rPr>
              <a:t>1. </a:t>
            </a:r>
            <a:r>
              <a:rPr lang="es-PE" sz="4400" b="1" i="1" dirty="0" err="1" smtClean="0">
                <a:solidFill>
                  <a:srgbClr val="053C0E"/>
                </a:solidFill>
                <a:latin typeface="Calibri"/>
                <a:ea typeface="Calibri"/>
                <a:cs typeface="Calibri"/>
                <a:sym typeface="Calibri"/>
              </a:rPr>
              <a:t>Rupture</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dans</a:t>
            </a:r>
            <a:r>
              <a:rPr lang="es-PE" sz="4400" b="1" i="1" dirty="0" smtClean="0">
                <a:solidFill>
                  <a:srgbClr val="053C0E"/>
                </a:solidFill>
                <a:latin typeface="Calibri"/>
                <a:ea typeface="Calibri"/>
                <a:cs typeface="Calibri"/>
                <a:sym typeface="Calibri"/>
              </a:rPr>
              <a:t> la </a:t>
            </a:r>
            <a:r>
              <a:rPr lang="es-PE" sz="4400" b="1" i="1" dirty="0" err="1" smtClean="0">
                <a:solidFill>
                  <a:srgbClr val="053C0E"/>
                </a:solidFill>
                <a:latin typeface="Calibri"/>
                <a:ea typeface="Calibri"/>
                <a:cs typeface="Calibri"/>
                <a:sym typeface="Calibri"/>
              </a:rPr>
              <a:t>solidarité</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intergénérationnelle</a:t>
            </a:r>
            <a:r>
              <a:rPr lang="es-PE" sz="4400" dirty="0">
                <a:latin typeface="Calibri"/>
                <a:ea typeface="Calibri"/>
                <a:cs typeface="Calibri"/>
                <a:sym typeface="Calibri"/>
              </a:rPr>
              <a:t/>
            </a:r>
            <a:br>
              <a:rPr lang="es-PE" sz="4400" dirty="0">
                <a:latin typeface="Calibri"/>
                <a:ea typeface="Calibri"/>
                <a:cs typeface="Calibri"/>
                <a:sym typeface="Calibri"/>
              </a:rPr>
            </a:br>
            <a:endParaRPr b="1" i="1" dirty="0">
              <a:solidFill>
                <a:srgbClr val="385623"/>
              </a:solidFill>
            </a:endParaRPr>
          </a:p>
        </p:txBody>
      </p:sp>
      <p:grpSp>
        <p:nvGrpSpPr>
          <p:cNvPr id="302" name="Google Shape;302;p35"/>
          <p:cNvGrpSpPr/>
          <p:nvPr/>
        </p:nvGrpSpPr>
        <p:grpSpPr>
          <a:xfrm>
            <a:off x="573239" y="1971107"/>
            <a:ext cx="10863256" cy="4347088"/>
            <a:chOff x="84" y="2124"/>
            <a:chExt cx="10863255" cy="4347088"/>
          </a:xfrm>
        </p:grpSpPr>
        <p:sp>
          <p:nvSpPr>
            <p:cNvPr id="303" name="Google Shape;303;p35"/>
            <p:cNvSpPr/>
            <p:nvPr/>
          </p:nvSpPr>
          <p:spPr>
            <a:xfrm rot="5400000">
              <a:off x="3252989" y="-2445833"/>
              <a:ext cx="1121829" cy="6298205"/>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txBox="1"/>
            <p:nvPr/>
          </p:nvSpPr>
          <p:spPr>
            <a:xfrm>
              <a:off x="697250" y="200009"/>
              <a:ext cx="6082178"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s-PE" sz="3400" b="0" i="0" u="none" strike="noStrike" cap="none" dirty="0" err="1" smtClean="0">
                  <a:solidFill>
                    <a:schemeClr val="dk1"/>
                  </a:solidFill>
                  <a:latin typeface="Calibri"/>
                  <a:ea typeface="Calibri"/>
                  <a:cs typeface="Calibri"/>
                  <a:sym typeface="Calibri"/>
                </a:rPr>
                <a:t>Transformation</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antropologique</a:t>
              </a:r>
              <a:endParaRPr sz="3400" b="0" i="0" u="none" strike="noStrike" cap="none" dirty="0">
                <a:solidFill>
                  <a:schemeClr val="dk1"/>
                </a:solidFill>
                <a:latin typeface="Calibri"/>
                <a:ea typeface="Calibri"/>
                <a:cs typeface="Calibri"/>
                <a:sym typeface="Calibri"/>
              </a:endParaRPr>
            </a:p>
          </p:txBody>
        </p:sp>
        <p:sp>
          <p:nvSpPr>
            <p:cNvPr id="305" name="Google Shape;305;p35"/>
            <p:cNvSpPr/>
            <p:nvPr/>
          </p:nvSpPr>
          <p:spPr>
            <a:xfrm flipH="1">
              <a:off x="85"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txBox="1"/>
            <p:nvPr/>
          </p:nvSpPr>
          <p:spPr>
            <a:xfrm>
              <a:off x="32534" y="34573"/>
              <a:ext cx="599818" cy="1337388"/>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07" name="Google Shape;307;p35"/>
            <p:cNvSpPr/>
            <p:nvPr/>
          </p:nvSpPr>
          <p:spPr>
            <a:xfrm rot="5400000">
              <a:off x="3623819" y="-1258103"/>
              <a:ext cx="1121829" cy="686754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txBox="1"/>
            <p:nvPr/>
          </p:nvSpPr>
          <p:spPr>
            <a:xfrm>
              <a:off x="750962" y="1669517"/>
              <a:ext cx="6812781"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s-PE" sz="3400" b="0" i="0" u="none" strike="noStrike" cap="none" dirty="0" smtClean="0">
                  <a:solidFill>
                    <a:schemeClr val="dk1"/>
                  </a:solidFill>
                  <a:latin typeface="Calibri"/>
                  <a:ea typeface="Calibri"/>
                  <a:cs typeface="Calibri"/>
                  <a:sym typeface="Calibri"/>
                </a:rPr>
                <a:t>“</a:t>
              </a:r>
              <a:r>
                <a:rPr lang="es-PE" sz="3400" dirty="0" err="1" smtClean="0">
                  <a:solidFill>
                    <a:schemeClr val="dk1"/>
                  </a:solidFill>
                  <a:latin typeface="Calibri"/>
                  <a:ea typeface="Calibri"/>
                  <a:cs typeface="Calibri"/>
                  <a:sym typeface="Calibri"/>
                </a:rPr>
                <a:t>É</a:t>
              </a:r>
              <a:r>
                <a:rPr lang="es-PE" sz="3400" b="0" i="0" u="none" strike="noStrike" cap="none" dirty="0" err="1" smtClean="0">
                  <a:solidFill>
                    <a:schemeClr val="dk1"/>
                  </a:solidFill>
                  <a:latin typeface="Calibri"/>
                  <a:ea typeface="Calibri"/>
                  <a:cs typeface="Calibri"/>
                  <a:sym typeface="Calibri"/>
                </a:rPr>
                <a:t>gotisme</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ou</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a:solidFill>
                    <a:schemeClr val="dk1"/>
                  </a:solidFill>
                  <a:latin typeface="Calibri"/>
                  <a:ea typeface="Calibri"/>
                  <a:cs typeface="Calibri"/>
                  <a:sym typeface="Calibri"/>
                </a:rPr>
                <a:t>“</a:t>
              </a:r>
              <a:r>
                <a:rPr lang="es-PE" sz="3400" b="0" i="0" u="none" strike="noStrike" cap="none" dirty="0" err="1" smtClean="0">
                  <a:solidFill>
                    <a:schemeClr val="dk1"/>
                  </a:solidFill>
                  <a:latin typeface="Calibri"/>
                  <a:ea typeface="Calibri"/>
                  <a:cs typeface="Calibri"/>
                  <a:sym typeface="Calibri"/>
                </a:rPr>
                <a:t>idolatrie</a:t>
              </a:r>
              <a:r>
                <a:rPr lang="es-PE" sz="3400" b="0" i="0" u="none" strike="noStrike" cap="none" dirty="0" smtClean="0">
                  <a:solidFill>
                    <a:schemeClr val="dk1"/>
                  </a:solidFill>
                  <a:latin typeface="Calibri"/>
                  <a:ea typeface="Calibri"/>
                  <a:cs typeface="Calibri"/>
                  <a:sym typeface="Calibri"/>
                </a:rPr>
                <a:t> du </a:t>
              </a:r>
              <a:r>
                <a:rPr lang="es-PE" sz="3400" b="0" i="0" u="none" strike="noStrike" cap="none" dirty="0" err="1" smtClean="0">
                  <a:solidFill>
                    <a:schemeClr val="dk1"/>
                  </a:solidFill>
                  <a:latin typeface="Calibri"/>
                  <a:ea typeface="Calibri"/>
                  <a:cs typeface="Calibri"/>
                  <a:sym typeface="Calibri"/>
                </a:rPr>
                <a:t>moi</a:t>
              </a:r>
              <a:r>
                <a:rPr lang="es-PE" sz="3400" b="0" i="0" u="none" strike="noStrike" cap="none" dirty="0" smtClean="0">
                  <a:solidFill>
                    <a:schemeClr val="dk1"/>
                  </a:solidFill>
                  <a:latin typeface="Calibri"/>
                  <a:ea typeface="Calibri"/>
                  <a:cs typeface="Calibri"/>
                  <a:sym typeface="Calibri"/>
                </a:rPr>
                <a:t>”</a:t>
              </a:r>
              <a:endParaRPr sz="3400" b="0" i="0" u="none" strike="noStrike" cap="none" dirty="0">
                <a:solidFill>
                  <a:schemeClr val="dk1"/>
                </a:solidFill>
                <a:latin typeface="Calibri"/>
                <a:ea typeface="Calibri"/>
                <a:cs typeface="Calibri"/>
                <a:sym typeface="Calibri"/>
              </a:endParaRPr>
            </a:p>
          </p:txBody>
        </p:sp>
        <p:sp>
          <p:nvSpPr>
            <p:cNvPr id="309" name="Google Shape;309;p35"/>
            <p:cNvSpPr/>
            <p:nvPr/>
          </p:nvSpPr>
          <p:spPr>
            <a:xfrm>
              <a:off x="8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txBox="1"/>
            <p:nvPr/>
          </p:nvSpPr>
          <p:spPr>
            <a:xfrm>
              <a:off x="36740" y="1511180"/>
              <a:ext cx="677566" cy="13289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11" name="Google Shape;311;p35"/>
            <p:cNvSpPr/>
            <p:nvPr/>
          </p:nvSpPr>
          <p:spPr>
            <a:xfrm rot="5400000">
              <a:off x="5179898" y="-1474456"/>
              <a:ext cx="1121829" cy="10245052"/>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txBox="1"/>
            <p:nvPr/>
          </p:nvSpPr>
          <p:spPr>
            <a:xfrm>
              <a:off x="596007" y="3141917"/>
              <a:ext cx="10233148" cy="1012303"/>
            </a:xfrm>
            <a:prstGeom prst="rect">
              <a:avLst/>
            </a:prstGeom>
            <a:noFill/>
            <a:ln>
              <a:noFill/>
            </a:ln>
          </p:spPr>
          <p:txBody>
            <a:bodyPr spcFirstLastPara="1" wrap="square" lIns="129525" tIns="64750" rIns="129525" bIns="64750" anchor="ctr" anchorCtr="0">
              <a:noAutofit/>
            </a:bodyPr>
            <a:lstStyle/>
            <a:p>
              <a:pPr marL="285750" marR="0" lvl="1" indent="-285750" algn="l" rtl="0">
                <a:lnSpc>
                  <a:spcPct val="90000"/>
                </a:lnSpc>
                <a:spcBef>
                  <a:spcPts val="0"/>
                </a:spcBef>
                <a:spcAft>
                  <a:spcPts val="0"/>
                </a:spcAft>
                <a:buClr>
                  <a:schemeClr val="dk1"/>
                </a:buClr>
                <a:buSzPts val="3400"/>
                <a:buFont typeface="Calibri"/>
                <a:buNone/>
              </a:pPr>
              <a:r>
                <a:rPr lang="es-PE" sz="3400" b="0" i="0" u="none" strike="noStrike" cap="none" dirty="0" smtClean="0">
                  <a:solidFill>
                    <a:schemeClr val="dk1"/>
                  </a:solidFill>
                  <a:latin typeface="Calibri"/>
                  <a:ea typeface="Calibri"/>
                  <a:cs typeface="Calibri"/>
                  <a:sym typeface="Calibri"/>
                </a:rPr>
                <a:t>“</a:t>
              </a:r>
              <a:r>
                <a:rPr lang="es-PE" sz="3400" dirty="0" err="1" smtClean="0">
                  <a:solidFill>
                    <a:schemeClr val="dk1"/>
                  </a:solidFill>
                  <a:latin typeface="Calibri"/>
                  <a:ea typeface="Calibri"/>
                  <a:cs typeface="Calibri"/>
                  <a:sym typeface="Calibri"/>
                </a:rPr>
                <a:t>Ensemble</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est</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a:solidFill>
                    <a:schemeClr val="dk1"/>
                  </a:solidFill>
                  <a:latin typeface="Calibri"/>
                  <a:ea typeface="Calibri"/>
                  <a:cs typeface="Calibri"/>
                  <a:sym typeface="Calibri"/>
                </a:rPr>
                <a:t>la </a:t>
              </a:r>
              <a:r>
                <a:rPr lang="es-PE" sz="3400" b="0" i="0" u="none" strike="noStrike" cap="none" dirty="0" err="1" smtClean="0">
                  <a:solidFill>
                    <a:schemeClr val="dk1"/>
                  </a:solidFill>
                  <a:latin typeface="Calibri"/>
                  <a:ea typeface="Calibri"/>
                  <a:cs typeface="Calibri"/>
                  <a:sym typeface="Calibri"/>
                </a:rPr>
                <a:t>parole</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qui</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sauve</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tout</a:t>
              </a:r>
              <a:r>
                <a:rPr lang="es-PE" sz="3400" b="0" i="0" u="none" strike="noStrike" cap="none" dirty="0" smtClean="0">
                  <a:solidFill>
                    <a:schemeClr val="dk1"/>
                  </a:solidFill>
                  <a:latin typeface="Calibri"/>
                  <a:ea typeface="Calibri"/>
                  <a:cs typeface="Calibri"/>
                  <a:sym typeface="Calibri"/>
                </a:rPr>
                <a:t> et </a:t>
              </a:r>
              <a:r>
                <a:rPr lang="es-PE" sz="3400" b="0" i="0" u="none" strike="noStrike" cap="none" dirty="0" err="1" smtClean="0">
                  <a:solidFill>
                    <a:schemeClr val="dk1"/>
                  </a:solidFill>
                  <a:latin typeface="Calibri"/>
                  <a:ea typeface="Calibri"/>
                  <a:cs typeface="Calibri"/>
                  <a:sym typeface="Calibri"/>
                </a:rPr>
                <a:t>accompli</a:t>
              </a:r>
              <a:r>
                <a:rPr lang="es-PE" sz="3400" b="0" i="0" u="none" strike="noStrike" cap="none" dirty="0" smtClean="0">
                  <a:solidFill>
                    <a:schemeClr val="dk1"/>
                  </a:solidFill>
                  <a:latin typeface="Calibri"/>
                  <a:ea typeface="Calibri"/>
                  <a:cs typeface="Calibri"/>
                  <a:sym typeface="Calibri"/>
                </a:rPr>
                <a:t> </a:t>
              </a:r>
              <a:r>
                <a:rPr lang="es-PE" sz="3400" b="0" i="0" u="none" strike="noStrike" cap="none" dirty="0" err="1" smtClean="0">
                  <a:solidFill>
                    <a:schemeClr val="dk1"/>
                  </a:solidFill>
                  <a:latin typeface="Calibri"/>
                  <a:ea typeface="Calibri"/>
                  <a:cs typeface="Calibri"/>
                  <a:sym typeface="Calibri"/>
                </a:rPr>
                <a:t>tout</a:t>
              </a:r>
              <a:endParaRPr dirty="0"/>
            </a:p>
          </p:txBody>
        </p:sp>
        <p:sp>
          <p:nvSpPr>
            <p:cNvPr id="313" name="Google Shape;313;p35"/>
            <p:cNvSpPr/>
            <p:nvPr/>
          </p:nvSpPr>
          <p:spPr>
            <a:xfrm flipH="1">
              <a:off x="84" y="2946926"/>
              <a:ext cx="714221"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txBox="1"/>
            <p:nvPr/>
          </p:nvSpPr>
          <p:spPr>
            <a:xfrm>
              <a:off x="19204" y="2946926"/>
              <a:ext cx="720698" cy="1341930"/>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ct val="100000"/>
              <a:buFont typeface="Calibri"/>
              <a:buNone/>
            </a:pPr>
            <a:r>
              <a:rPr lang="es-PE" sz="4400" b="1" i="1" dirty="0">
                <a:solidFill>
                  <a:srgbClr val="053C0E"/>
                </a:solidFill>
                <a:latin typeface="Calibri"/>
                <a:ea typeface="Calibri"/>
                <a:cs typeface="Calibri"/>
                <a:sym typeface="Calibri"/>
              </a:rPr>
              <a:t>2. </a:t>
            </a:r>
            <a:r>
              <a:rPr lang="es-PE" sz="4400" b="1" i="1" dirty="0" err="1" smtClean="0">
                <a:solidFill>
                  <a:srgbClr val="053C0E"/>
                </a:solidFill>
                <a:latin typeface="Calibri"/>
                <a:ea typeface="Calibri"/>
                <a:cs typeface="Calibri"/>
                <a:sym typeface="Calibri"/>
              </a:rPr>
              <a:t>Temps</a:t>
            </a:r>
            <a:r>
              <a:rPr lang="es-PE" sz="4400" b="1" i="1" dirty="0" smtClean="0">
                <a:solidFill>
                  <a:srgbClr val="053C0E"/>
                </a:solidFill>
                <a:latin typeface="Calibri"/>
                <a:ea typeface="Calibri"/>
                <a:cs typeface="Calibri"/>
                <a:sym typeface="Calibri"/>
              </a:rPr>
              <a:t> </a:t>
            </a:r>
            <a:r>
              <a:rPr lang="es-PE" b="1" i="1" dirty="0" err="1" smtClean="0">
                <a:solidFill>
                  <a:srgbClr val="053C0E"/>
                </a:solidFill>
              </a:rPr>
              <a:t>é</a:t>
            </a:r>
            <a:r>
              <a:rPr lang="es-PE" sz="4400" b="1" i="1" dirty="0" err="1" smtClean="0">
                <a:solidFill>
                  <a:srgbClr val="053C0E"/>
                </a:solidFill>
                <a:latin typeface="Calibri"/>
                <a:ea typeface="Calibri"/>
                <a:cs typeface="Calibri"/>
                <a:sym typeface="Calibri"/>
              </a:rPr>
              <a:t>ducatifs</a:t>
            </a:r>
            <a:r>
              <a:rPr lang="es-PE" sz="4400" b="1" i="1" dirty="0" smtClean="0">
                <a:solidFill>
                  <a:srgbClr val="053C0E"/>
                </a:solidFill>
                <a:latin typeface="Calibri"/>
                <a:ea typeface="Calibri"/>
                <a:cs typeface="Calibri"/>
                <a:sym typeface="Calibri"/>
              </a:rPr>
              <a:t> </a:t>
            </a:r>
            <a:r>
              <a:rPr lang="es-PE" b="1" i="1" dirty="0" smtClean="0">
                <a:solidFill>
                  <a:srgbClr val="053C0E"/>
                </a:solidFill>
              </a:rPr>
              <a:t>et</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temps</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technologiques</a:t>
            </a:r>
            <a:r>
              <a:rPr lang="es-PE" sz="4400" dirty="0">
                <a:latin typeface="Calibri"/>
                <a:ea typeface="Calibri"/>
                <a:cs typeface="Calibri"/>
                <a:sym typeface="Calibri"/>
              </a:rPr>
              <a:t/>
            </a:r>
            <a:br>
              <a:rPr lang="es-PE" sz="4400" dirty="0">
                <a:latin typeface="Calibri"/>
                <a:ea typeface="Calibri"/>
                <a:cs typeface="Calibri"/>
                <a:sym typeface="Calibri"/>
              </a:rPr>
            </a:br>
            <a:endParaRPr b="1" i="1">
              <a:solidFill>
                <a:srgbClr val="385623"/>
              </a:solidFill>
            </a:endParaRPr>
          </a:p>
        </p:txBody>
      </p:sp>
      <p:grpSp>
        <p:nvGrpSpPr>
          <p:cNvPr id="320" name="Google Shape;320;p36"/>
          <p:cNvGrpSpPr/>
          <p:nvPr/>
        </p:nvGrpSpPr>
        <p:grpSpPr>
          <a:xfrm>
            <a:off x="565072" y="1971107"/>
            <a:ext cx="10629176" cy="4347088"/>
            <a:chOff x="-8083" y="2124"/>
            <a:chExt cx="10629175" cy="4347088"/>
          </a:xfrm>
        </p:grpSpPr>
        <p:sp>
          <p:nvSpPr>
            <p:cNvPr id="321" name="Google Shape;321;p36"/>
            <p:cNvSpPr/>
            <p:nvPr/>
          </p:nvSpPr>
          <p:spPr>
            <a:xfrm rot="5400000">
              <a:off x="4485913" y="-3678759"/>
              <a:ext cx="1121829" cy="876405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txBox="1"/>
            <p:nvPr/>
          </p:nvSpPr>
          <p:spPr>
            <a:xfrm>
              <a:off x="664801" y="197116"/>
              <a:ext cx="8709291"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a:solidFill>
                    <a:schemeClr val="dk1"/>
                  </a:solidFill>
                  <a:latin typeface="Calibri"/>
                  <a:ea typeface="Calibri"/>
                  <a:cs typeface="Calibri"/>
                  <a:sym typeface="Calibri"/>
                </a:rPr>
                <a:t>Contraste entre </a:t>
              </a:r>
              <a:r>
                <a:rPr lang="es-PE" sz="3100" dirty="0" smtClean="0">
                  <a:solidFill>
                    <a:schemeClr val="dk1"/>
                  </a:solidFill>
                  <a:latin typeface="Calibri"/>
                  <a:ea typeface="Calibri"/>
                  <a:cs typeface="Calibri"/>
                  <a:sym typeface="Calibri"/>
                </a:rPr>
                <a:t>les </a:t>
              </a:r>
              <a:r>
                <a:rPr lang="es-PE" sz="3100" dirty="0" err="1" smtClean="0">
                  <a:solidFill>
                    <a:schemeClr val="dk1"/>
                  </a:solidFill>
                  <a:latin typeface="Calibri"/>
                  <a:ea typeface="Calibri"/>
                  <a:cs typeface="Calibri"/>
                  <a:sym typeface="Calibri"/>
                </a:rPr>
                <a:t>deux</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a:solidFill>
                    <a:schemeClr val="dk1"/>
                  </a:solidFill>
                  <a:latin typeface="Calibri"/>
                  <a:ea typeface="Calibri"/>
                  <a:cs typeface="Calibri"/>
                  <a:sym typeface="Calibri"/>
                </a:rPr>
                <a:t>la </a:t>
              </a:r>
              <a:r>
                <a:rPr lang="es-PE" sz="3100" b="0" i="0" u="none" strike="noStrike" cap="none" dirty="0" err="1" smtClean="0">
                  <a:solidFill>
                    <a:schemeClr val="dk1"/>
                  </a:solidFill>
                  <a:latin typeface="Calibri"/>
                  <a:ea typeface="Calibri"/>
                  <a:cs typeface="Calibri"/>
                  <a:sym typeface="Calibri"/>
                </a:rPr>
                <a:t>technologie</a:t>
              </a:r>
              <a:r>
                <a:rPr lang="es-PE" sz="3100" b="0" i="0" u="none" strike="noStrike" cap="none" dirty="0" smtClean="0">
                  <a:solidFill>
                    <a:schemeClr val="dk1"/>
                  </a:solidFill>
                  <a:latin typeface="Calibri"/>
                  <a:ea typeface="Calibri"/>
                  <a:cs typeface="Calibri"/>
                  <a:sym typeface="Calibri"/>
                </a:rPr>
                <a:t> va plus vite </a:t>
              </a:r>
              <a:r>
                <a:rPr lang="es-PE" sz="3100" b="0" i="0" u="none" strike="noStrike" cap="none" dirty="0">
                  <a:solidFill>
                    <a:schemeClr val="dk1"/>
                  </a:solidFill>
                  <a:latin typeface="Calibri"/>
                  <a:ea typeface="Calibri"/>
                  <a:cs typeface="Calibri"/>
                  <a:sym typeface="Calibri"/>
                </a:rPr>
                <a:t>(IA </a:t>
              </a:r>
              <a:r>
                <a:rPr lang="es-PE" sz="3100" b="0" i="0" u="none" strike="noStrike" cap="none" dirty="0" err="1">
                  <a:solidFill>
                    <a:schemeClr val="dk1"/>
                  </a:solidFill>
                  <a:latin typeface="Calibri"/>
                  <a:ea typeface="Calibri"/>
                  <a:cs typeface="Calibri"/>
                  <a:sym typeface="Calibri"/>
                </a:rPr>
                <a:t>p.e.</a:t>
              </a:r>
              <a:r>
                <a:rPr lang="es-PE" sz="3100" b="0" i="0" u="none" strike="noStrike" cap="none" dirty="0">
                  <a:solidFill>
                    <a:schemeClr val="dk1"/>
                  </a:solidFill>
                  <a:latin typeface="Calibri"/>
                  <a:ea typeface="Calibri"/>
                  <a:cs typeface="Calibri"/>
                  <a:sym typeface="Calibri"/>
                </a:rPr>
                <a:t>)</a:t>
              </a:r>
              <a:endParaRPr sz="3100" b="0" i="0" u="none" strike="noStrike" cap="none">
                <a:solidFill>
                  <a:schemeClr val="dk1"/>
                </a:solidFill>
                <a:latin typeface="Calibri"/>
                <a:ea typeface="Calibri"/>
                <a:cs typeface="Calibri"/>
                <a:sym typeface="Calibri"/>
              </a:endParaRPr>
            </a:p>
          </p:txBody>
        </p:sp>
        <p:sp>
          <p:nvSpPr>
            <p:cNvPr id="323" name="Google Shape;323;p36"/>
            <p:cNvSpPr/>
            <p:nvPr/>
          </p:nvSpPr>
          <p:spPr>
            <a:xfrm flipH="1">
              <a:off x="85"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txBox="1"/>
            <p:nvPr/>
          </p:nvSpPr>
          <p:spPr>
            <a:xfrm>
              <a:off x="32534" y="34573"/>
              <a:ext cx="599818" cy="1337388"/>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25" name="Google Shape;325;p36"/>
            <p:cNvSpPr/>
            <p:nvPr/>
          </p:nvSpPr>
          <p:spPr>
            <a:xfrm rot="5400000">
              <a:off x="3708886" y="-1343170"/>
              <a:ext cx="1121829" cy="7037678"/>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txBox="1"/>
            <p:nvPr/>
          </p:nvSpPr>
          <p:spPr>
            <a:xfrm>
              <a:off x="750962" y="1669517"/>
              <a:ext cx="6982915"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err="1" smtClean="0">
                  <a:solidFill>
                    <a:schemeClr val="dk1"/>
                  </a:solidFill>
                  <a:latin typeface="Calibri"/>
                  <a:ea typeface="Calibri"/>
                  <a:cs typeface="Calibri"/>
                  <a:sym typeface="Calibri"/>
                </a:rPr>
                <a:t>Altération</a:t>
              </a:r>
              <a:r>
                <a:rPr lang="es-PE" sz="3100" b="0" i="0" u="none" strike="noStrike" cap="none" dirty="0" smtClean="0">
                  <a:solidFill>
                    <a:schemeClr val="dk1"/>
                  </a:solidFill>
                  <a:latin typeface="Calibri"/>
                  <a:ea typeface="Calibri"/>
                  <a:cs typeface="Calibri"/>
                  <a:sym typeface="Calibri"/>
                </a:rPr>
                <a:t> des </a:t>
              </a:r>
              <a:r>
                <a:rPr lang="es-PE" sz="3100" b="0" i="0" u="none" strike="noStrike" cap="none" dirty="0" err="1" smtClean="0">
                  <a:solidFill>
                    <a:schemeClr val="dk1"/>
                  </a:solidFill>
                  <a:latin typeface="Calibri"/>
                  <a:ea typeface="Calibri"/>
                  <a:cs typeface="Calibri"/>
                  <a:sym typeface="Calibri"/>
                </a:rPr>
                <a:t>relations</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humaines</a:t>
              </a:r>
              <a:endParaRPr sz="3100" b="0" i="0" u="none" strike="noStrike" cap="none">
                <a:solidFill>
                  <a:schemeClr val="dk1"/>
                </a:solidFill>
                <a:latin typeface="Calibri"/>
                <a:ea typeface="Calibri"/>
                <a:cs typeface="Calibri"/>
                <a:sym typeface="Calibri"/>
              </a:endParaRPr>
            </a:p>
          </p:txBody>
        </p:sp>
        <p:sp>
          <p:nvSpPr>
            <p:cNvPr id="327" name="Google Shape;327;p36"/>
            <p:cNvSpPr/>
            <p:nvPr/>
          </p:nvSpPr>
          <p:spPr>
            <a:xfrm>
              <a:off x="85"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txBox="1"/>
            <p:nvPr/>
          </p:nvSpPr>
          <p:spPr>
            <a:xfrm>
              <a:off x="36740" y="1511180"/>
              <a:ext cx="677566" cy="13289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29" name="Google Shape;329;p36"/>
            <p:cNvSpPr/>
            <p:nvPr/>
          </p:nvSpPr>
          <p:spPr>
            <a:xfrm rot="5400000">
              <a:off x="5111564" y="-1300546"/>
              <a:ext cx="1121829"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txBox="1"/>
            <p:nvPr/>
          </p:nvSpPr>
          <p:spPr>
            <a:xfrm>
              <a:off x="618288" y="3141918"/>
              <a:ext cx="9842463"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smtClean="0">
                  <a:solidFill>
                    <a:schemeClr val="dk1"/>
                  </a:solidFill>
                  <a:latin typeface="Calibri"/>
                  <a:ea typeface="Calibri"/>
                  <a:cs typeface="Calibri"/>
                  <a:sym typeface="Calibri"/>
                </a:rPr>
                <a:t>Ne </a:t>
              </a:r>
              <a:r>
                <a:rPr lang="es-PE" sz="3100" b="0" i="0" u="none" strike="noStrike" cap="none" dirty="0" err="1" smtClean="0">
                  <a:solidFill>
                    <a:schemeClr val="dk1"/>
                  </a:solidFill>
                  <a:latin typeface="Calibri"/>
                  <a:ea typeface="Calibri"/>
                  <a:cs typeface="Calibri"/>
                  <a:sym typeface="Calibri"/>
                </a:rPr>
                <a:t>suffit</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pas</a:t>
              </a:r>
              <a:r>
                <a:rPr lang="es-PE" sz="3100" b="0" i="0" u="none" strike="noStrike" cap="none" dirty="0" smtClean="0">
                  <a:solidFill>
                    <a:schemeClr val="dk1"/>
                  </a:solidFill>
                  <a:latin typeface="Calibri"/>
                  <a:ea typeface="Calibri"/>
                  <a:cs typeface="Calibri"/>
                  <a:sym typeface="Calibri"/>
                </a:rPr>
                <a:t> la </a:t>
              </a:r>
              <a:r>
                <a:rPr lang="es-PE" sz="3100" b="0" i="0" u="none" strike="noStrike" cap="none" dirty="0" err="1" smtClean="0">
                  <a:solidFill>
                    <a:schemeClr val="dk1"/>
                  </a:solidFill>
                  <a:latin typeface="Calibri"/>
                  <a:ea typeface="Calibri"/>
                  <a:cs typeface="Calibri"/>
                  <a:sym typeface="Calibri"/>
                </a:rPr>
                <a:t>dénonciation;le</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discernement</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est</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nécessaire</a:t>
              </a:r>
              <a:r>
                <a:rPr lang="es-PE" sz="3100" b="0" i="0" u="none" strike="noStrike" cap="none" dirty="0" smtClean="0">
                  <a:solidFill>
                    <a:schemeClr val="dk1"/>
                  </a:solidFill>
                  <a:latin typeface="Calibri"/>
                  <a:ea typeface="Calibri"/>
                  <a:cs typeface="Calibri"/>
                  <a:sym typeface="Calibri"/>
                </a:rPr>
                <a:t> </a:t>
              </a:r>
              <a:endParaRPr/>
            </a:p>
          </p:txBody>
        </p:sp>
        <p:sp>
          <p:nvSpPr>
            <p:cNvPr id="331" name="Google Shape;331;p36"/>
            <p:cNvSpPr/>
            <p:nvPr/>
          </p:nvSpPr>
          <p:spPr>
            <a:xfrm flipH="1">
              <a:off x="84" y="2946926"/>
              <a:ext cx="714221"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txBox="1"/>
            <p:nvPr/>
          </p:nvSpPr>
          <p:spPr>
            <a:xfrm>
              <a:off x="-8083" y="2966662"/>
              <a:ext cx="767211" cy="1341930"/>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839416" y="40541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s-PE" b="1" i="1" dirty="0">
                <a:sym typeface="Calibri"/>
              </a:rPr>
              <a:t>3. “</a:t>
            </a:r>
            <a:r>
              <a:rPr lang="es-PE" b="1" i="1" dirty="0" smtClean="0">
                <a:sym typeface="Calibri"/>
              </a:rPr>
              <a:t>E-</a:t>
            </a:r>
            <a:r>
              <a:rPr lang="es-PE" b="1" i="1" dirty="0" err="1" smtClean="0">
                <a:sym typeface="Calibri"/>
              </a:rPr>
              <a:t>duquer</a:t>
            </a:r>
            <a:r>
              <a:rPr lang="es-PE" b="1" i="1" dirty="0" smtClean="0">
                <a:sym typeface="Calibri"/>
              </a:rPr>
              <a:t> </a:t>
            </a:r>
            <a:r>
              <a:rPr lang="es-PE" b="1" i="1" dirty="0">
                <a:sym typeface="Calibri"/>
              </a:rPr>
              <a:t>la </a:t>
            </a:r>
            <a:r>
              <a:rPr lang="es-PE" b="1" i="1" dirty="0" err="1" smtClean="0"/>
              <a:t>question</a:t>
            </a:r>
            <a:r>
              <a:rPr lang="es-PE" b="1" i="1" dirty="0" smtClean="0">
                <a:sym typeface="Calibri"/>
              </a:rPr>
              <a:t>”</a:t>
            </a:r>
            <a:endParaRPr b="1" i="1" dirty="0">
              <a:solidFill>
                <a:srgbClr val="053C0E"/>
              </a:solidFill>
            </a:endParaRPr>
          </a:p>
        </p:txBody>
      </p:sp>
      <p:grpSp>
        <p:nvGrpSpPr>
          <p:cNvPr id="338" name="Google Shape;338;p37"/>
          <p:cNvGrpSpPr/>
          <p:nvPr/>
        </p:nvGrpSpPr>
        <p:grpSpPr>
          <a:xfrm>
            <a:off x="545237" y="1730973"/>
            <a:ext cx="10601264" cy="3394827"/>
            <a:chOff x="-15734" y="1659"/>
            <a:chExt cx="10601264" cy="3394827"/>
          </a:xfrm>
        </p:grpSpPr>
        <p:sp>
          <p:nvSpPr>
            <p:cNvPr id="339" name="Google Shape;339;p37"/>
            <p:cNvSpPr/>
            <p:nvPr/>
          </p:nvSpPr>
          <p:spPr>
            <a:xfrm rot="5400000">
              <a:off x="3035147" y="-2259176"/>
              <a:ext cx="876084"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txBox="1"/>
            <p:nvPr/>
          </p:nvSpPr>
          <p:spPr>
            <a:xfrm>
              <a:off x="664801" y="153937"/>
              <a:ext cx="5574010" cy="790550"/>
            </a:xfrm>
            <a:prstGeom prst="rect">
              <a:avLst/>
            </a:prstGeom>
            <a:noFill/>
            <a:ln>
              <a:noFill/>
            </a:ln>
          </p:spPr>
          <p:txBody>
            <a:bodyPr spcFirstLastPara="1" wrap="square" lIns="175250" tIns="87625" rIns="175250" bIns="876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a:solidFill>
                    <a:schemeClr val="dk1"/>
                  </a:solidFill>
                  <a:latin typeface="Calibri"/>
                  <a:ea typeface="Calibri"/>
                  <a:cs typeface="Calibri"/>
                  <a:sym typeface="Calibri"/>
                </a:rPr>
                <a:t>La “</a:t>
              </a:r>
              <a:r>
                <a:rPr lang="es-PE" sz="2400" b="0" i="0" u="none" strike="noStrike" cap="none" dirty="0" err="1" smtClean="0">
                  <a:solidFill>
                    <a:schemeClr val="dk1"/>
                  </a:solidFill>
                  <a:latin typeface="Calibri"/>
                  <a:ea typeface="Calibri"/>
                  <a:cs typeface="Calibri"/>
                  <a:sym typeface="Calibri"/>
                </a:rPr>
                <a:t>désintégration</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psychologique</a:t>
              </a:r>
              <a:r>
                <a:rPr lang="es-PE" sz="2400" b="0" i="0" u="none" strike="noStrike" cap="none" dirty="0" smtClean="0">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341" name="Google Shape;341;p37"/>
            <p:cNvSpPr/>
            <p:nvPr/>
          </p:nvSpPr>
          <p:spPr>
            <a:xfrm flipH="1">
              <a:off x="85" y="1659"/>
              <a:ext cx="664716"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txBox="1"/>
            <p:nvPr/>
          </p:nvSpPr>
          <p:spPr>
            <a:xfrm>
              <a:off x="32534" y="34108"/>
              <a:ext cx="599818" cy="1030207"/>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43" name="Google Shape;343;p37"/>
            <p:cNvSpPr/>
            <p:nvPr/>
          </p:nvSpPr>
          <p:spPr>
            <a:xfrm rot="5400000">
              <a:off x="3374999" y="-1426976"/>
              <a:ext cx="876084" cy="625087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txBox="1"/>
            <p:nvPr/>
          </p:nvSpPr>
          <p:spPr>
            <a:xfrm>
              <a:off x="772344" y="1412223"/>
              <a:ext cx="6208109" cy="790550"/>
            </a:xfrm>
            <a:prstGeom prst="rect">
              <a:avLst/>
            </a:prstGeom>
            <a:noFill/>
            <a:ln>
              <a:noFill/>
            </a:ln>
          </p:spPr>
          <p:txBody>
            <a:bodyPr spcFirstLastPara="1" wrap="square" lIns="175250" tIns="87625" rIns="175250" bIns="87625" anchor="ctr" anchorCtr="0">
              <a:noAutofit/>
            </a:bodyPr>
            <a:lstStyle/>
            <a:p>
              <a:pPr marL="228600" lvl="1" indent="-228600">
                <a:lnSpc>
                  <a:spcPct val="90000"/>
                </a:lnSpc>
                <a:buClr>
                  <a:schemeClr val="dk1"/>
                </a:buClr>
                <a:buSzPts val="2400"/>
              </a:pPr>
              <a:r>
                <a:rPr lang="es-PE" sz="2400" b="0" i="0" u="none" strike="noStrike" cap="none" dirty="0" err="1" smtClean="0">
                  <a:solidFill>
                    <a:schemeClr val="dk1"/>
                  </a:solidFill>
                  <a:latin typeface="Calibri"/>
                  <a:ea typeface="Calibri"/>
                  <a:cs typeface="Calibri"/>
                  <a:sym typeface="Calibri"/>
                </a:rPr>
                <a:t>Richesse</a:t>
              </a:r>
              <a:r>
                <a:rPr lang="es-PE" sz="2400" b="0" i="0" u="none" strike="noStrike" cap="none" dirty="0" smtClean="0">
                  <a:solidFill>
                    <a:schemeClr val="dk1"/>
                  </a:solidFill>
                  <a:latin typeface="Calibri"/>
                  <a:ea typeface="Calibri"/>
                  <a:cs typeface="Calibri"/>
                  <a:sym typeface="Calibri"/>
                </a:rPr>
                <a:t> de </a:t>
              </a:r>
              <a:r>
                <a:rPr lang="es-PE" sz="2400" b="0" i="0" u="none" strike="noStrike" cap="none" dirty="0" err="1" smtClean="0">
                  <a:solidFill>
                    <a:schemeClr val="dk1"/>
                  </a:solidFill>
                  <a:latin typeface="Calibri"/>
                  <a:ea typeface="Calibri"/>
                  <a:cs typeface="Calibri"/>
                  <a:sym typeface="Calibri"/>
                </a:rPr>
                <a:t>stímulus</a:t>
              </a:r>
              <a:r>
                <a:rPr lang="es-PE" sz="2400" b="0" i="0" u="none" strike="noStrike" cap="none" dirty="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pauvreté</a:t>
              </a:r>
              <a:r>
                <a:rPr lang="es-PE" sz="2400" b="0" i="0" u="none" strike="noStrike" cap="none" dirty="0" smtClean="0">
                  <a:solidFill>
                    <a:schemeClr val="dk1"/>
                  </a:solidFill>
                  <a:latin typeface="Calibri"/>
                  <a:ea typeface="Calibri"/>
                  <a:cs typeface="Calibri"/>
                  <a:sym typeface="Calibri"/>
                </a:rPr>
                <a:t> de  </a:t>
              </a:r>
              <a:r>
                <a:rPr lang="es-PE" sz="2400" dirty="0" err="1" smtClean="0">
                  <a:solidFill>
                    <a:schemeClr val="dk1"/>
                  </a:solidFill>
                  <a:latin typeface="Calibri"/>
                  <a:ea typeface="Calibri"/>
                  <a:cs typeface="Calibri"/>
                  <a:sym typeface="Calibri"/>
                </a:rPr>
                <a:t>l</a:t>
              </a:r>
              <a:r>
                <a:rPr lang="es-PE" sz="2400" b="0" i="0" u="none" strike="noStrike" cap="none" dirty="0" err="1" smtClean="0">
                  <a:solidFill>
                    <a:schemeClr val="dk1"/>
                  </a:solidFill>
                  <a:latin typeface="Calibri"/>
                  <a:ea typeface="Calibri"/>
                  <a:cs typeface="Calibri"/>
                  <a:sym typeface="Calibri"/>
                </a:rPr>
                <a:t>’interiorité</a:t>
              </a:r>
              <a:endParaRPr lang="fr-CA" sz="2400" dirty="0" smtClean="0">
                <a:solidFill>
                  <a:schemeClr val="dk1"/>
                </a:solidFill>
                <a:latin typeface="Calibri"/>
                <a:ea typeface="Calibri"/>
                <a:cs typeface="Calibri"/>
                <a:sym typeface="Calibri"/>
              </a:endParaRPr>
            </a:p>
            <a:p>
              <a:pPr marL="228600" marR="0" lvl="1" indent="-228600" algn="l" rtl="0">
                <a:lnSpc>
                  <a:spcPct val="90000"/>
                </a:lnSpc>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p:txBody>
        </p:sp>
        <p:sp>
          <p:nvSpPr>
            <p:cNvPr id="345" name="Google Shape;345;p37"/>
            <p:cNvSpPr/>
            <p:nvPr/>
          </p:nvSpPr>
          <p:spPr>
            <a:xfrm>
              <a:off x="85" y="1151520"/>
              <a:ext cx="698169"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txBox="1"/>
            <p:nvPr/>
          </p:nvSpPr>
          <p:spPr>
            <a:xfrm>
              <a:off x="-15734" y="1184659"/>
              <a:ext cx="677566" cy="1021795"/>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47" name="Google Shape;347;p37"/>
            <p:cNvSpPr/>
            <p:nvPr/>
          </p:nvSpPr>
          <p:spPr>
            <a:xfrm rot="5400000">
              <a:off x="5179011" y="-2093318"/>
              <a:ext cx="876084"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txBox="1"/>
            <p:nvPr/>
          </p:nvSpPr>
          <p:spPr>
            <a:xfrm>
              <a:off x="731071" y="2502788"/>
              <a:ext cx="9854459"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smtClean="0">
                  <a:solidFill>
                    <a:schemeClr val="dk1"/>
                  </a:solidFill>
                  <a:latin typeface="Calibri"/>
                  <a:ea typeface="Calibri"/>
                  <a:cs typeface="Calibri"/>
                  <a:sym typeface="Calibri"/>
                </a:rPr>
                <a:t>“</a:t>
              </a:r>
              <a:r>
                <a:rPr lang="es-PE" sz="2400" b="0" i="0" u="none" strike="noStrike" cap="none" dirty="0" err="1" smtClean="0">
                  <a:solidFill>
                    <a:schemeClr val="dk1"/>
                  </a:solidFill>
                  <a:latin typeface="Calibri"/>
                  <a:ea typeface="Calibri"/>
                  <a:cs typeface="Calibri"/>
                  <a:sym typeface="Calibri"/>
                </a:rPr>
                <a:t>Alors</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il</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est</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nécessaire</a:t>
              </a:r>
              <a:r>
                <a:rPr lang="es-PE" sz="2400" b="0" i="0" u="none" strike="noStrike" cap="none" dirty="0" smtClean="0">
                  <a:solidFill>
                    <a:schemeClr val="dk1"/>
                  </a:solidFill>
                  <a:latin typeface="Calibri"/>
                  <a:ea typeface="Calibri"/>
                  <a:cs typeface="Calibri"/>
                  <a:sym typeface="Calibri"/>
                </a:rPr>
                <a:t> de se </a:t>
              </a:r>
              <a:r>
                <a:rPr lang="es-PE" sz="2400" b="0" i="0" u="none" strike="noStrike" cap="none" dirty="0" err="1" smtClean="0">
                  <a:solidFill>
                    <a:schemeClr val="dk1"/>
                  </a:solidFill>
                  <a:latin typeface="Calibri"/>
                  <a:ea typeface="Calibri"/>
                  <a:cs typeface="Calibri"/>
                  <a:sym typeface="Calibri"/>
                </a:rPr>
                <a:t>concentrer</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aujourd‘hui</a:t>
              </a:r>
              <a:r>
                <a:rPr lang="es-PE" sz="2400" b="0" i="0" u="none" strike="noStrike" cap="none" dirty="0" smtClean="0">
                  <a:solidFill>
                    <a:schemeClr val="dk1"/>
                  </a:solidFill>
                  <a:latin typeface="Calibri"/>
                  <a:ea typeface="Calibri"/>
                  <a:cs typeface="Calibri"/>
                  <a:sym typeface="Calibri"/>
                </a:rPr>
                <a:t> sur les </a:t>
              </a:r>
              <a:r>
                <a:rPr lang="es-PE" sz="2400" b="0" i="0" u="none" strike="noStrike" cap="none" dirty="0" err="1" smtClean="0">
                  <a:solidFill>
                    <a:schemeClr val="dk1"/>
                  </a:solidFill>
                  <a:latin typeface="Calibri"/>
                  <a:ea typeface="Calibri"/>
                  <a:cs typeface="Calibri"/>
                  <a:sym typeface="Calibri"/>
                </a:rPr>
                <a:t>questions</a:t>
              </a:r>
              <a:r>
                <a:rPr lang="es-PE" sz="2400" b="0" i="0" u="none" strike="noStrike" cap="none" dirty="0" smtClean="0">
                  <a:solidFill>
                    <a:schemeClr val="dk1"/>
                  </a:solidFill>
                  <a:latin typeface="Calibri"/>
                  <a:ea typeface="Calibri"/>
                  <a:cs typeface="Calibri"/>
                  <a:sym typeface="Calibri"/>
                </a:rPr>
                <a:t> des </a:t>
              </a:r>
              <a:r>
                <a:rPr lang="es-PE" sz="2400" b="0" i="0" u="none" strike="noStrike" cap="none" dirty="0" err="1" smtClean="0">
                  <a:solidFill>
                    <a:schemeClr val="dk1"/>
                  </a:solidFill>
                  <a:latin typeface="Calibri"/>
                  <a:ea typeface="Calibri"/>
                  <a:cs typeface="Calibri"/>
                  <a:sym typeface="Calibri"/>
                </a:rPr>
                <a:t>jeunes</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priorité</a:t>
              </a:r>
              <a:r>
                <a:rPr lang="es-PE" sz="2400" b="0" i="0" u="none" strike="noStrike" cap="none" dirty="0" smtClean="0">
                  <a:solidFill>
                    <a:schemeClr val="dk1"/>
                  </a:solidFill>
                  <a:latin typeface="Calibri"/>
                  <a:ea typeface="Calibri"/>
                  <a:cs typeface="Calibri"/>
                  <a:sym typeface="Calibri"/>
                </a:rPr>
                <a:t> à </a:t>
              </a:r>
              <a:r>
                <a:rPr lang="es-PE" sz="2400" b="0" i="0" u="none" strike="noStrike" cap="none" dirty="0" err="1" smtClean="0">
                  <a:solidFill>
                    <a:schemeClr val="dk1"/>
                  </a:solidFill>
                  <a:latin typeface="Calibri"/>
                  <a:ea typeface="Calibri"/>
                  <a:cs typeface="Calibri"/>
                  <a:sym typeface="Calibri"/>
                </a:rPr>
                <a:t>donner</a:t>
              </a:r>
              <a:r>
                <a:rPr lang="es-PE" sz="2400" b="0" i="0" u="none" strike="noStrike" cap="none" dirty="0" smtClean="0">
                  <a:solidFill>
                    <a:schemeClr val="dk1"/>
                  </a:solidFill>
                  <a:latin typeface="Calibri"/>
                  <a:ea typeface="Calibri"/>
                  <a:cs typeface="Calibri"/>
                  <a:sym typeface="Calibri"/>
                </a:rPr>
                <a:t> des </a:t>
              </a:r>
              <a:r>
                <a:rPr lang="es-PE" sz="2400" b="0" i="0" u="none" strike="noStrike" cap="none" dirty="0" err="1" smtClean="0">
                  <a:solidFill>
                    <a:schemeClr val="dk1"/>
                  </a:solidFill>
                  <a:latin typeface="Calibri"/>
                  <a:ea typeface="Calibri"/>
                  <a:cs typeface="Calibri"/>
                  <a:sym typeface="Calibri"/>
                </a:rPr>
                <a:t>réponses</a:t>
              </a:r>
              <a:r>
                <a:rPr lang="es-PE" sz="2400" b="0" i="0" u="none" strike="noStrike" cap="none" dirty="0" smtClean="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349" name="Google Shape;349;p37"/>
            <p:cNvSpPr/>
            <p:nvPr/>
          </p:nvSpPr>
          <p:spPr>
            <a:xfrm flipH="1">
              <a:off x="84" y="2301381"/>
              <a:ext cx="698169" cy="1095105"/>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txBox="1"/>
            <p:nvPr/>
          </p:nvSpPr>
          <p:spPr>
            <a:xfrm>
              <a:off x="68426" y="2350360"/>
              <a:ext cx="557846" cy="1034749"/>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dirty="0">
                  <a:solidFill>
                    <a:schemeClr val="lt1"/>
                  </a:solidFill>
                  <a:latin typeface="Calibri"/>
                  <a:ea typeface="Calibri"/>
                  <a:cs typeface="Calibri"/>
                  <a:sym typeface="Calibri"/>
                </a:rPr>
                <a:t>3</a:t>
              </a:r>
              <a:endParaRPr dirty="0"/>
            </a:p>
          </p:txBody>
        </p:sp>
      </p:grpSp>
      <p:grpSp>
        <p:nvGrpSpPr>
          <p:cNvPr id="351" name="Google Shape;351;p37"/>
          <p:cNvGrpSpPr/>
          <p:nvPr/>
        </p:nvGrpSpPr>
        <p:grpSpPr>
          <a:xfrm>
            <a:off x="545237" y="5168569"/>
            <a:ext cx="778567" cy="1143958"/>
            <a:chOff x="0" y="2946926"/>
            <a:chExt cx="3785616" cy="1402286"/>
          </a:xfrm>
        </p:grpSpPr>
        <p:sp>
          <p:nvSpPr>
            <p:cNvPr id="352" name="Google Shape;352;p37"/>
            <p:cNvSpPr/>
            <p:nvPr/>
          </p:nvSpPr>
          <p:spPr>
            <a:xfrm>
              <a:off x="0" y="2946926"/>
              <a:ext cx="3785616" cy="140228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txBox="1"/>
            <p:nvPr/>
          </p:nvSpPr>
          <p:spPr>
            <a:xfrm>
              <a:off x="136910" y="3015380"/>
              <a:ext cx="3648706" cy="1265378"/>
            </a:xfrm>
            <a:prstGeom prst="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354" name="Google Shape;354;p37"/>
          <p:cNvGrpSpPr/>
          <p:nvPr/>
        </p:nvGrpSpPr>
        <p:grpSpPr>
          <a:xfrm>
            <a:off x="1293716" y="5302505"/>
            <a:ext cx="7100154" cy="876084"/>
            <a:chOff x="618288" y="2410893"/>
            <a:chExt cx="9897226" cy="876084"/>
          </a:xfrm>
        </p:grpSpPr>
        <p:sp>
          <p:nvSpPr>
            <p:cNvPr id="355" name="Google Shape;355;p37"/>
            <p:cNvSpPr/>
            <p:nvPr/>
          </p:nvSpPr>
          <p:spPr>
            <a:xfrm rot="5400000">
              <a:off x="5128859" y="-2099678"/>
              <a:ext cx="876084" cy="9897226"/>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txBox="1"/>
            <p:nvPr/>
          </p:nvSpPr>
          <p:spPr>
            <a:xfrm>
              <a:off x="618289" y="2453659"/>
              <a:ext cx="9854459" cy="790550"/>
            </a:xfrm>
            <a:prstGeom prst="rect">
              <a:avLst/>
            </a:prstGeom>
            <a:noFill/>
            <a:ln>
              <a:noFill/>
            </a:ln>
          </p:spPr>
          <p:txBody>
            <a:bodyPr spcFirstLastPara="1" wrap="square" lIns="91425" tIns="45700" rIns="91425" bIns="45700"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s-PE" sz="2400" b="0" i="0" u="none" strike="noStrike" cap="none" dirty="0" err="1" smtClean="0">
                  <a:solidFill>
                    <a:schemeClr val="dk1"/>
                  </a:solidFill>
                  <a:latin typeface="Calibri"/>
                  <a:ea typeface="Calibri"/>
                  <a:cs typeface="Calibri"/>
                  <a:sym typeface="Calibri"/>
                </a:rPr>
                <a:t>Réaviver</a:t>
              </a:r>
              <a:r>
                <a:rPr lang="es-PE" sz="2400" b="0" i="0" u="none" strike="noStrike" cap="none" dirty="0" smtClean="0">
                  <a:solidFill>
                    <a:schemeClr val="dk1"/>
                  </a:solidFill>
                  <a:latin typeface="Calibri"/>
                  <a:ea typeface="Calibri"/>
                  <a:cs typeface="Calibri"/>
                  <a:sym typeface="Calibri"/>
                </a:rPr>
                <a:t> le </a:t>
              </a:r>
              <a:r>
                <a:rPr lang="es-PE" sz="2400" b="0" i="0" u="none" strike="noStrike" cap="none" dirty="0" err="1" smtClean="0">
                  <a:solidFill>
                    <a:schemeClr val="dk1"/>
                  </a:solidFill>
                  <a:latin typeface="Calibri"/>
                  <a:ea typeface="Calibri"/>
                  <a:cs typeface="Calibri"/>
                  <a:sym typeface="Calibri"/>
                </a:rPr>
                <a:t>sentiment</a:t>
              </a:r>
              <a:r>
                <a:rPr lang="es-PE" sz="2400" b="0" i="0" u="none" strike="noStrike" cap="none" dirty="0" smtClean="0">
                  <a:solidFill>
                    <a:schemeClr val="dk1"/>
                  </a:solidFill>
                  <a:latin typeface="Calibri"/>
                  <a:ea typeface="Calibri"/>
                  <a:cs typeface="Calibri"/>
                  <a:sym typeface="Calibri"/>
                </a:rPr>
                <a:t> </a:t>
              </a:r>
              <a:r>
                <a:rPr lang="es-PE" sz="2400" b="0" i="0" u="none" strike="noStrike" cap="none" dirty="0" err="1" smtClean="0">
                  <a:solidFill>
                    <a:schemeClr val="dk1"/>
                  </a:solidFill>
                  <a:latin typeface="Calibri"/>
                  <a:ea typeface="Calibri"/>
                  <a:cs typeface="Calibri"/>
                  <a:sym typeface="Calibri"/>
                </a:rPr>
                <a:t>religieux</a:t>
              </a:r>
              <a:r>
                <a:rPr lang="es-PE" sz="2400" b="0" i="0" u="none" strike="noStrike" cap="none" dirty="0" smtClean="0">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txBox="1">
            <a:spLocks noGrp="1"/>
          </p:cNvSpPr>
          <p:nvPr>
            <p:ph type="title"/>
          </p:nvPr>
        </p:nvSpPr>
        <p:spPr>
          <a:xfrm>
            <a:off x="838200" y="4296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3C0E"/>
              </a:buClr>
              <a:buSzPts val="4400"/>
              <a:buFont typeface="Calibri"/>
              <a:buNone/>
            </a:pPr>
            <a:r>
              <a:rPr lang="es-PE" sz="4400" b="1" i="1" dirty="0">
                <a:solidFill>
                  <a:srgbClr val="053C0E"/>
                </a:solidFill>
                <a:latin typeface="Calibri"/>
                <a:ea typeface="Calibri"/>
                <a:cs typeface="Calibri"/>
                <a:sym typeface="Calibri"/>
              </a:rPr>
              <a:t>4. </a:t>
            </a:r>
            <a:r>
              <a:rPr lang="es-PE" sz="4400" b="1" i="1" dirty="0" err="1" smtClean="0">
                <a:solidFill>
                  <a:srgbClr val="053C0E"/>
                </a:solidFill>
                <a:latin typeface="Calibri"/>
                <a:ea typeface="Calibri"/>
                <a:cs typeface="Calibri"/>
                <a:sym typeface="Calibri"/>
              </a:rPr>
              <a:t>Reconstruire</a:t>
            </a:r>
            <a:r>
              <a:rPr lang="es-PE" sz="4400" b="1" i="1" dirty="0" smtClean="0">
                <a:solidFill>
                  <a:srgbClr val="053C0E"/>
                </a:solidFill>
                <a:latin typeface="Calibri"/>
                <a:ea typeface="Calibri"/>
                <a:cs typeface="Calibri"/>
                <a:sym typeface="Calibri"/>
              </a:rPr>
              <a:t> </a:t>
            </a:r>
            <a:r>
              <a:rPr lang="es-PE" sz="4400" b="1" i="1" dirty="0" err="1" smtClean="0">
                <a:solidFill>
                  <a:srgbClr val="053C0E"/>
                </a:solidFill>
                <a:latin typeface="Calibri"/>
                <a:ea typeface="Calibri"/>
                <a:cs typeface="Calibri"/>
                <a:sym typeface="Calibri"/>
              </a:rPr>
              <a:t>l’identité</a:t>
            </a:r>
            <a:r>
              <a:rPr lang="es-PE" sz="4400" dirty="0">
                <a:latin typeface="Calibri"/>
                <a:ea typeface="Calibri"/>
                <a:cs typeface="Calibri"/>
                <a:sym typeface="Calibri"/>
              </a:rPr>
              <a:t/>
            </a:r>
            <a:br>
              <a:rPr lang="es-PE" sz="4400" dirty="0">
                <a:latin typeface="Calibri"/>
                <a:ea typeface="Calibri"/>
                <a:cs typeface="Calibri"/>
                <a:sym typeface="Calibri"/>
              </a:rPr>
            </a:br>
            <a:endParaRPr b="1" i="1">
              <a:solidFill>
                <a:srgbClr val="385623"/>
              </a:solidFill>
            </a:endParaRPr>
          </a:p>
        </p:txBody>
      </p:sp>
      <p:grpSp>
        <p:nvGrpSpPr>
          <p:cNvPr id="362" name="Google Shape;362;p38"/>
          <p:cNvGrpSpPr/>
          <p:nvPr/>
        </p:nvGrpSpPr>
        <p:grpSpPr>
          <a:xfrm>
            <a:off x="609105" y="1639823"/>
            <a:ext cx="10358638" cy="4350439"/>
            <a:chOff x="78480" y="449"/>
            <a:chExt cx="10358638" cy="4350439"/>
          </a:xfrm>
        </p:grpSpPr>
        <p:sp>
          <p:nvSpPr>
            <p:cNvPr id="363" name="Google Shape;363;p38"/>
            <p:cNvSpPr/>
            <p:nvPr/>
          </p:nvSpPr>
          <p:spPr>
            <a:xfrm rot="5400000">
              <a:off x="4423414" y="-3511281"/>
              <a:ext cx="1347894" cy="87083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txBox="1"/>
            <p:nvPr/>
          </p:nvSpPr>
          <p:spPr>
            <a:xfrm>
              <a:off x="743197" y="234735"/>
              <a:ext cx="8642531" cy="1216296"/>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300"/>
                </a:spcBef>
                <a:spcAft>
                  <a:spcPts val="0"/>
                </a:spcAft>
                <a:buClr>
                  <a:schemeClr val="dk1"/>
                </a:buClr>
                <a:buSzPts val="3600"/>
                <a:buFont typeface="Calibri"/>
                <a:buNone/>
              </a:pPr>
              <a:r>
                <a:rPr lang="es-PE" sz="3600" b="0" i="0" u="none" strike="noStrike" cap="none" dirty="0">
                  <a:solidFill>
                    <a:schemeClr val="dk1"/>
                  </a:solidFill>
                  <a:latin typeface="Calibri"/>
                  <a:ea typeface="Calibri"/>
                  <a:cs typeface="Calibri"/>
                  <a:sym typeface="Calibri"/>
                </a:rPr>
                <a:t>La </a:t>
              </a:r>
              <a:r>
                <a:rPr lang="es-PE" sz="3600" b="0" i="0" u="none" strike="noStrike" cap="none" dirty="0" err="1" smtClean="0">
                  <a:solidFill>
                    <a:schemeClr val="dk1"/>
                  </a:solidFill>
                  <a:latin typeface="Calibri"/>
                  <a:ea typeface="Calibri"/>
                  <a:cs typeface="Calibri"/>
                  <a:sym typeface="Calibri"/>
                </a:rPr>
                <a:t>fragmentation</a:t>
              </a:r>
              <a:r>
                <a:rPr lang="es-PE" sz="3600" b="0" i="0" u="none" strike="noStrike" cap="none" dirty="0" smtClean="0">
                  <a:solidFill>
                    <a:schemeClr val="dk1"/>
                  </a:solidFill>
                  <a:latin typeface="Calibri"/>
                  <a:ea typeface="Calibri"/>
                  <a:cs typeface="Calibri"/>
                  <a:sym typeface="Calibri"/>
                </a:rPr>
                <a:t> </a:t>
              </a:r>
              <a:r>
                <a:rPr lang="es-PE" sz="3600" b="0" i="0" u="none" strike="noStrike" cap="none" dirty="0">
                  <a:solidFill>
                    <a:schemeClr val="dk1"/>
                  </a:solidFill>
                  <a:latin typeface="Calibri"/>
                  <a:ea typeface="Calibri"/>
                  <a:cs typeface="Calibri"/>
                  <a:sym typeface="Calibri"/>
                </a:rPr>
                <a:t>de </a:t>
              </a:r>
              <a:r>
                <a:rPr lang="es-PE" sz="3600" b="0" i="0" u="none" strike="noStrike" cap="none" dirty="0" err="1" smtClean="0">
                  <a:solidFill>
                    <a:schemeClr val="dk1"/>
                  </a:solidFill>
                  <a:latin typeface="Calibri"/>
                  <a:ea typeface="Calibri"/>
                  <a:cs typeface="Calibri"/>
                  <a:sym typeface="Calibri"/>
                </a:rPr>
                <a:t>l’identité</a:t>
              </a:r>
              <a:r>
                <a:rPr lang="es-PE" sz="3600" b="0" i="0" u="none" strike="noStrike" cap="none" dirty="0" smtClean="0">
                  <a:solidFill>
                    <a:schemeClr val="dk1"/>
                  </a:solidFill>
                  <a:latin typeface="Calibri"/>
                  <a:ea typeface="Calibri"/>
                  <a:cs typeface="Calibri"/>
                  <a:sym typeface="Calibri"/>
                </a:rPr>
                <a:t> </a:t>
              </a:r>
              <a:endParaRPr/>
            </a:p>
          </p:txBody>
        </p:sp>
        <p:sp>
          <p:nvSpPr>
            <p:cNvPr id="365" name="Google Shape;365;p38"/>
            <p:cNvSpPr/>
            <p:nvPr/>
          </p:nvSpPr>
          <p:spPr>
            <a:xfrm flipH="1">
              <a:off x="78480" y="449"/>
              <a:ext cx="664716" cy="1684868"/>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txBox="1"/>
            <p:nvPr/>
          </p:nvSpPr>
          <p:spPr>
            <a:xfrm>
              <a:off x="110929" y="32898"/>
              <a:ext cx="599818" cy="1619970"/>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367" name="Google Shape;367;p38"/>
            <p:cNvSpPr/>
            <p:nvPr/>
          </p:nvSpPr>
          <p:spPr>
            <a:xfrm rot="5400000">
              <a:off x="4342208" y="-1744022"/>
              <a:ext cx="2581326" cy="960849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txBox="1"/>
            <p:nvPr/>
          </p:nvSpPr>
          <p:spPr>
            <a:xfrm>
              <a:off x="767636" y="1766826"/>
              <a:ext cx="9482484" cy="2329306"/>
            </a:xfrm>
            <a:prstGeom prst="rect">
              <a:avLst/>
            </a:prstGeom>
            <a:noFill/>
            <a:ln>
              <a:noFill/>
            </a:ln>
          </p:spPr>
          <p:txBody>
            <a:bodyPr spcFirstLastPara="1" wrap="square" lIns="247650" tIns="123825" rIns="247650" bIns="123825" anchor="ctr" anchorCtr="0">
              <a:noAutofit/>
            </a:bodyPr>
            <a:lstStyle/>
            <a:p>
              <a:pPr marL="285750" marR="0" lvl="1" indent="-285750" algn="just" rtl="0">
                <a:lnSpc>
                  <a:spcPct val="90000"/>
                </a:lnSpc>
                <a:spcBef>
                  <a:spcPts val="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285750" marR="0" lvl="1" indent="-285750" algn="just" rtl="0">
                <a:lnSpc>
                  <a:spcPct val="90000"/>
                </a:lnSpc>
                <a:spcBef>
                  <a:spcPts val="420"/>
                </a:spcBef>
                <a:spcAft>
                  <a:spcPts val="0"/>
                </a:spcAft>
                <a:buClr>
                  <a:schemeClr val="dk1"/>
                </a:buClr>
                <a:buSzPts val="2800"/>
                <a:buFont typeface="Calibri"/>
                <a:buNone/>
              </a:pPr>
              <a:r>
                <a:rPr lang="es-PE" sz="2800" b="0" i="0" u="none" strike="noStrike" cap="none" dirty="0" smtClean="0">
                  <a:solidFill>
                    <a:schemeClr val="dk1"/>
                  </a:solidFill>
                  <a:latin typeface="Calibri"/>
                  <a:ea typeface="Calibri"/>
                  <a:cs typeface="Calibri"/>
                  <a:sym typeface="Calibri"/>
                </a:rPr>
                <a:t>“</a:t>
              </a:r>
              <a:r>
                <a:rPr lang="es-PE" sz="2800" b="0" i="0" u="none" strike="noStrike" cap="none" dirty="0" err="1" smtClean="0">
                  <a:solidFill>
                    <a:schemeClr val="dk1"/>
                  </a:solidFill>
                  <a:latin typeface="Calibri"/>
                  <a:ea typeface="Calibri"/>
                  <a:cs typeface="Calibri"/>
                  <a:sym typeface="Calibri"/>
                </a:rPr>
                <a:t>Il</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est</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nécessaire</a:t>
              </a:r>
              <a:r>
                <a:rPr lang="es-PE" sz="2800" b="0" i="0" u="none" strike="noStrike" cap="none" dirty="0" smtClean="0">
                  <a:solidFill>
                    <a:schemeClr val="dk1"/>
                  </a:solidFill>
                  <a:latin typeface="Calibri"/>
                  <a:ea typeface="Calibri"/>
                  <a:cs typeface="Calibri"/>
                  <a:sym typeface="Calibri"/>
                </a:rPr>
                <a:t> de </a:t>
              </a:r>
              <a:r>
                <a:rPr lang="es-PE" sz="2800" b="0" i="0" u="none" strike="noStrike" cap="none" dirty="0" err="1" smtClean="0">
                  <a:solidFill>
                    <a:schemeClr val="dk1"/>
                  </a:solidFill>
                  <a:latin typeface="Calibri"/>
                  <a:ea typeface="Calibri"/>
                  <a:cs typeface="Calibri"/>
                  <a:sym typeface="Calibri"/>
                </a:rPr>
                <a:t>former</a:t>
              </a:r>
              <a:r>
                <a:rPr lang="es-PE" sz="2800" b="0" i="0" u="none" strike="noStrike" cap="none" dirty="0" smtClean="0">
                  <a:solidFill>
                    <a:schemeClr val="dk1"/>
                  </a:solidFill>
                  <a:latin typeface="Calibri"/>
                  <a:ea typeface="Calibri"/>
                  <a:cs typeface="Calibri"/>
                  <a:sym typeface="Calibri"/>
                </a:rPr>
                <a:t> des </a:t>
              </a:r>
              <a:r>
                <a:rPr lang="es-PE" sz="2800" b="0" i="0" u="none" strike="noStrike" cap="none" dirty="0" err="1" smtClean="0">
                  <a:solidFill>
                    <a:schemeClr val="dk1"/>
                  </a:solidFill>
                  <a:latin typeface="Calibri"/>
                  <a:ea typeface="Calibri"/>
                  <a:cs typeface="Calibri"/>
                  <a:sym typeface="Calibri"/>
                </a:rPr>
                <a:t>personnes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qui</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sachent</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reconstruire</a:t>
              </a:r>
              <a:r>
                <a:rPr lang="es-PE" sz="2800" b="0" i="0" u="none" strike="noStrike" cap="none" dirty="0" smtClean="0">
                  <a:solidFill>
                    <a:schemeClr val="dk1"/>
                  </a:solidFill>
                  <a:latin typeface="Calibri"/>
                  <a:ea typeface="Calibri"/>
                  <a:cs typeface="Calibri"/>
                  <a:sym typeface="Calibri"/>
                </a:rPr>
                <a:t> les </a:t>
              </a:r>
              <a:r>
                <a:rPr lang="es-PE" sz="2800" b="0" i="0" u="none" strike="noStrike" cap="none" dirty="0" err="1" smtClean="0">
                  <a:solidFill>
                    <a:schemeClr val="dk1"/>
                  </a:solidFill>
                  <a:latin typeface="Calibri"/>
                  <a:ea typeface="Calibri"/>
                  <a:cs typeface="Calibri"/>
                  <a:sym typeface="Calibri"/>
                </a:rPr>
                <a:t>liens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interrompus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avec</a:t>
              </a:r>
              <a:r>
                <a:rPr lang="es-PE" sz="2800" b="0" i="0" u="none" strike="noStrike" cap="none" dirty="0" smtClean="0">
                  <a:solidFill>
                    <a:schemeClr val="dk1"/>
                  </a:solidFill>
                  <a:latin typeface="Calibri"/>
                  <a:ea typeface="Calibri"/>
                  <a:cs typeface="Calibri"/>
                  <a:sym typeface="Calibri"/>
                </a:rPr>
                <a:t> la </a:t>
              </a:r>
              <a:r>
                <a:rPr lang="es-PE" sz="2800" b="0" i="0" u="none" strike="noStrike" cap="none" dirty="0" err="1" smtClean="0">
                  <a:solidFill>
                    <a:schemeClr val="dk1"/>
                  </a:solidFill>
                  <a:latin typeface="Calibri"/>
                  <a:ea typeface="Calibri"/>
                  <a:cs typeface="Calibri"/>
                  <a:sym typeface="Calibri"/>
                </a:rPr>
                <a:t>mémoire</a:t>
              </a:r>
              <a:r>
                <a:rPr lang="es-PE" sz="2800" b="0" i="0" u="none" strike="noStrike" cap="none" dirty="0" smtClean="0">
                  <a:solidFill>
                    <a:schemeClr val="dk1"/>
                  </a:solidFill>
                  <a:latin typeface="Calibri"/>
                  <a:ea typeface="Calibri"/>
                  <a:cs typeface="Calibri"/>
                  <a:sym typeface="Calibri"/>
                </a:rPr>
                <a:t>, et </a:t>
              </a:r>
              <a:r>
                <a:rPr lang="es-PE" sz="2800" b="0" i="0" u="none" strike="noStrike" cap="none" dirty="0" err="1" smtClean="0">
                  <a:solidFill>
                    <a:schemeClr val="dk1"/>
                  </a:solidFill>
                  <a:latin typeface="Calibri"/>
                  <a:ea typeface="Calibri"/>
                  <a:cs typeface="Calibri"/>
                  <a:sym typeface="Calibri"/>
                </a:rPr>
                <a:t>avec</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l’espérance</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dans</a:t>
              </a:r>
              <a:r>
                <a:rPr lang="es-PE" sz="2800" b="0" i="0" u="none" strike="noStrike" cap="none" dirty="0" smtClean="0">
                  <a:solidFill>
                    <a:schemeClr val="dk1"/>
                  </a:solidFill>
                  <a:latin typeface="Calibri"/>
                  <a:ea typeface="Calibri"/>
                  <a:cs typeface="Calibri"/>
                  <a:sym typeface="Calibri"/>
                </a:rPr>
                <a:t> le </a:t>
              </a:r>
              <a:r>
                <a:rPr lang="es-PE" sz="2800" b="0" i="0" u="none" strike="noStrike" cap="none" dirty="0" err="1" smtClean="0">
                  <a:solidFill>
                    <a:schemeClr val="dk1"/>
                  </a:solidFill>
                  <a:latin typeface="Calibri"/>
                  <a:ea typeface="Calibri"/>
                  <a:cs typeface="Calibri"/>
                  <a:sym typeface="Calibri"/>
                </a:rPr>
                <a:t>futur</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jeunes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qui</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connaissant</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ses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racines</a:t>
              </a:r>
              <a:r>
                <a:rPr lang="es-PE" sz="2800" b="0" i="0" u="none" strike="noStrike" cap="none" dirty="0" smtClean="0">
                  <a:solidFill>
                    <a:schemeClr val="dk1"/>
                  </a:solidFill>
                  <a:latin typeface="Calibri"/>
                  <a:ea typeface="Calibri"/>
                  <a:cs typeface="Calibri"/>
                  <a:sym typeface="Calibri"/>
                </a:rPr>
                <a:t> et </a:t>
              </a:r>
              <a:r>
                <a:rPr lang="es-PE" sz="2800" b="0" i="0" u="none" strike="noStrike" cap="none" dirty="0" err="1" smtClean="0">
                  <a:solidFill>
                    <a:schemeClr val="dk1"/>
                  </a:solidFill>
                  <a:latin typeface="Calibri"/>
                  <a:ea typeface="Calibri"/>
                  <a:cs typeface="Calibri"/>
                  <a:sym typeface="Calibri"/>
                </a:rPr>
                <a:t>ouverts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au</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nouveau</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qui</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viendra</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sachent</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reconstruire</a:t>
              </a:r>
              <a:r>
                <a:rPr lang="es-PE" sz="2800" b="0" i="0" u="none" strike="noStrike" cap="none" dirty="0" smtClean="0">
                  <a:solidFill>
                    <a:schemeClr val="dk1"/>
                  </a:solidFill>
                  <a:latin typeface="Calibri"/>
                  <a:ea typeface="Calibri"/>
                  <a:cs typeface="Calibri"/>
                  <a:sym typeface="Calibri"/>
                </a:rPr>
                <a:t> une </a:t>
              </a:r>
              <a:r>
                <a:rPr lang="es-PE" sz="2800" b="0" i="0" u="none" strike="noStrike" cap="none" dirty="0" err="1" smtClean="0">
                  <a:solidFill>
                    <a:schemeClr val="dk1"/>
                  </a:solidFill>
                  <a:latin typeface="Calibri"/>
                  <a:ea typeface="Calibri"/>
                  <a:cs typeface="Calibri"/>
                  <a:sym typeface="Calibri"/>
                </a:rPr>
                <a:t>identité</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réelle</a:t>
              </a:r>
              <a:r>
                <a:rPr lang="es-PE" sz="2800" b="0" i="0" u="none" strike="noStrike" cap="none" dirty="0" smtClean="0">
                  <a:solidFill>
                    <a:schemeClr val="dk1"/>
                  </a:solidFill>
                  <a:latin typeface="Calibri"/>
                  <a:ea typeface="Calibri"/>
                  <a:cs typeface="Calibri"/>
                  <a:sym typeface="Calibri"/>
                </a:rPr>
                <a:t> plus </a:t>
              </a:r>
              <a:r>
                <a:rPr lang="es-PE" sz="2800" b="0" i="0" u="none" strike="noStrike" cap="none" dirty="0" err="1" smtClean="0">
                  <a:solidFill>
                    <a:schemeClr val="dk1"/>
                  </a:solidFill>
                  <a:latin typeface="Calibri"/>
                  <a:ea typeface="Calibri"/>
                  <a:cs typeface="Calibri"/>
                  <a:sym typeface="Calibri"/>
                </a:rPr>
                <a:t>sereine</a:t>
              </a:r>
              <a:r>
                <a:rPr lang="es-PE" sz="2800" b="0" i="0" u="none" strike="noStrike" cap="none" dirty="0" smtClean="0">
                  <a:solidFill>
                    <a:schemeClr val="dk1"/>
                  </a:solidFill>
                  <a:latin typeface="Calibri"/>
                  <a:ea typeface="Calibri"/>
                  <a:cs typeface="Calibri"/>
                  <a:sym typeface="Calibri"/>
                </a:rPr>
                <a:t>.”</a:t>
              </a:r>
              <a:endParaRPr dirty="0"/>
            </a:p>
          </p:txBody>
        </p:sp>
        <p:sp>
          <p:nvSpPr>
            <p:cNvPr id="369" name="Google Shape;369;p38"/>
            <p:cNvSpPr/>
            <p:nvPr/>
          </p:nvSpPr>
          <p:spPr>
            <a:xfrm>
              <a:off x="78480" y="1794947"/>
              <a:ext cx="750143" cy="2530554"/>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txBox="1"/>
            <p:nvPr/>
          </p:nvSpPr>
          <p:spPr>
            <a:xfrm>
              <a:off x="115099" y="1831566"/>
              <a:ext cx="676905" cy="245731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9"/>
          <p:cNvSpPr txBox="1">
            <a:spLocks noGrp="1"/>
          </p:cNvSpPr>
          <p:nvPr>
            <p:ph type="title"/>
          </p:nvPr>
        </p:nvSpPr>
        <p:spPr>
          <a:xfrm>
            <a:off x="763772" y="5376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s-PE" sz="4400" b="1" i="1" dirty="0">
                <a:solidFill>
                  <a:srgbClr val="385623"/>
                </a:solidFill>
                <a:latin typeface="Calibri"/>
                <a:ea typeface="Calibri"/>
                <a:cs typeface="Calibri"/>
                <a:sym typeface="Calibri"/>
              </a:rPr>
              <a:t>5. </a:t>
            </a:r>
            <a:r>
              <a:rPr lang="es-PE" sz="4400" b="1" i="1" dirty="0" err="1" smtClean="0">
                <a:solidFill>
                  <a:srgbClr val="385623"/>
                </a:solidFill>
                <a:latin typeface="Calibri"/>
                <a:ea typeface="Calibri"/>
                <a:cs typeface="Calibri"/>
                <a:sym typeface="Calibri"/>
              </a:rPr>
              <a:t>Crise</a:t>
            </a:r>
            <a:r>
              <a:rPr lang="es-PE" sz="4400" b="1" i="1" dirty="0" smtClean="0">
                <a:solidFill>
                  <a:srgbClr val="385623"/>
                </a:solidFill>
                <a:latin typeface="Calibri"/>
                <a:ea typeface="Calibri"/>
                <a:cs typeface="Calibri"/>
                <a:sym typeface="Calibri"/>
              </a:rPr>
              <a:t> </a:t>
            </a:r>
            <a:r>
              <a:rPr lang="es-PE" sz="4400" b="1" i="1" dirty="0" err="1" smtClean="0">
                <a:solidFill>
                  <a:srgbClr val="385623"/>
                </a:solidFill>
                <a:latin typeface="Calibri"/>
                <a:ea typeface="Calibri"/>
                <a:cs typeface="Calibri"/>
                <a:sym typeface="Calibri"/>
              </a:rPr>
              <a:t>ambiante</a:t>
            </a:r>
            <a:r>
              <a:rPr lang="es-PE" sz="4400" b="1" i="1" dirty="0" smtClean="0">
                <a:solidFill>
                  <a:srgbClr val="385623"/>
                </a:solidFill>
                <a:latin typeface="Calibri"/>
                <a:ea typeface="Calibri"/>
                <a:cs typeface="Calibri"/>
                <a:sym typeface="Calibri"/>
              </a:rPr>
              <a:t> </a:t>
            </a:r>
            <a:r>
              <a:rPr lang="es-PE" sz="4400" b="1" i="1" dirty="0" err="1" smtClean="0">
                <a:solidFill>
                  <a:srgbClr val="385623"/>
                </a:solidFill>
                <a:latin typeface="Calibri"/>
                <a:ea typeface="Calibri"/>
                <a:cs typeface="Calibri"/>
                <a:sym typeface="Calibri"/>
              </a:rPr>
              <a:t>comme</a:t>
            </a:r>
            <a:r>
              <a:rPr lang="es-PE" sz="4400" b="1" i="1" dirty="0" smtClean="0">
                <a:solidFill>
                  <a:srgbClr val="385623"/>
                </a:solidFill>
                <a:latin typeface="Calibri"/>
                <a:ea typeface="Calibri"/>
                <a:cs typeface="Calibri"/>
                <a:sym typeface="Calibri"/>
              </a:rPr>
              <a:t> </a:t>
            </a:r>
            <a:r>
              <a:rPr lang="es-PE" sz="4400" b="1" i="1" dirty="0" err="1" smtClean="0">
                <a:solidFill>
                  <a:srgbClr val="385623"/>
                </a:solidFill>
                <a:latin typeface="Calibri"/>
                <a:ea typeface="Calibri"/>
                <a:cs typeface="Calibri"/>
                <a:sym typeface="Calibri"/>
              </a:rPr>
              <a:t>crise</a:t>
            </a:r>
            <a:r>
              <a:rPr lang="es-PE" sz="4400" b="1" i="1" dirty="0" smtClean="0">
                <a:solidFill>
                  <a:srgbClr val="385623"/>
                </a:solidFill>
                <a:latin typeface="Calibri"/>
                <a:ea typeface="Calibri"/>
                <a:cs typeface="Calibri"/>
                <a:sym typeface="Calibri"/>
              </a:rPr>
              <a:t> </a:t>
            </a:r>
            <a:r>
              <a:rPr lang="es-PE" sz="4400" b="1" i="1" dirty="0" err="1" smtClean="0">
                <a:solidFill>
                  <a:srgbClr val="385623"/>
                </a:solidFill>
                <a:latin typeface="Calibri"/>
                <a:ea typeface="Calibri"/>
                <a:cs typeface="Calibri"/>
                <a:sym typeface="Calibri"/>
              </a:rPr>
              <a:t>relationnelle</a:t>
            </a:r>
            <a:r>
              <a:rPr lang="es-PE" sz="4400" dirty="0">
                <a:latin typeface="Calibri"/>
                <a:ea typeface="Calibri"/>
                <a:cs typeface="Calibri"/>
                <a:sym typeface="Calibri"/>
              </a:rPr>
              <a:t/>
            </a:r>
            <a:br>
              <a:rPr lang="es-PE" sz="4400" dirty="0">
                <a:latin typeface="Calibri"/>
                <a:ea typeface="Calibri"/>
                <a:cs typeface="Calibri"/>
                <a:sym typeface="Calibri"/>
              </a:rPr>
            </a:br>
            <a:endParaRPr b="1" i="1">
              <a:solidFill>
                <a:srgbClr val="385623"/>
              </a:solidFill>
            </a:endParaRPr>
          </a:p>
        </p:txBody>
      </p:sp>
      <p:grpSp>
        <p:nvGrpSpPr>
          <p:cNvPr id="376" name="Google Shape;376;p39"/>
          <p:cNvGrpSpPr/>
          <p:nvPr/>
        </p:nvGrpSpPr>
        <p:grpSpPr>
          <a:xfrm>
            <a:off x="1080051" y="1969036"/>
            <a:ext cx="9501807" cy="4351231"/>
            <a:chOff x="506896" y="53"/>
            <a:chExt cx="9501807" cy="4351231"/>
          </a:xfrm>
        </p:grpSpPr>
        <p:sp>
          <p:nvSpPr>
            <p:cNvPr id="377" name="Google Shape;377;p39"/>
            <p:cNvSpPr/>
            <p:nvPr/>
          </p:nvSpPr>
          <p:spPr>
            <a:xfrm rot="5400000">
              <a:off x="3130980" y="-1747059"/>
              <a:ext cx="1698041" cy="5616777"/>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txBox="1"/>
            <p:nvPr/>
          </p:nvSpPr>
          <p:spPr>
            <a:xfrm>
              <a:off x="1171612" y="295201"/>
              <a:ext cx="5533885" cy="1532257"/>
            </a:xfrm>
            <a:prstGeom prst="rect">
              <a:avLst/>
            </a:prstGeom>
            <a:noFill/>
            <a:ln>
              <a:noFill/>
            </a:ln>
          </p:spPr>
          <p:txBody>
            <a:bodyPr spcFirstLastPara="1" wrap="square" lIns="114300" tIns="57150" rIns="114300" bIns="57150" anchor="ctr" anchorCtr="0">
              <a:noAutofit/>
            </a:bodyPr>
            <a:lstStyle/>
            <a:p>
              <a:pPr marL="285750" marR="0" lvl="1" indent="-285750" algn="l" rtl="0">
                <a:lnSpc>
                  <a:spcPct val="90000"/>
                </a:lnSpc>
                <a:spcBef>
                  <a:spcPts val="0"/>
                </a:spcBef>
                <a:spcAft>
                  <a:spcPts val="0"/>
                </a:spcAft>
                <a:buClr>
                  <a:schemeClr val="dk1"/>
                </a:buClr>
                <a:buSzPts val="3000"/>
                <a:buFont typeface="Calibri"/>
                <a:buNone/>
              </a:pPr>
              <a:endParaRPr sz="3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None/>
              </a:pPr>
              <a:r>
                <a:rPr lang="es-PE" sz="3000" b="0" i="0" u="none" strike="noStrike" cap="none" dirty="0" err="1" smtClean="0">
                  <a:solidFill>
                    <a:schemeClr val="dk1"/>
                  </a:solidFill>
                  <a:latin typeface="Calibri"/>
                  <a:ea typeface="Calibri"/>
                  <a:cs typeface="Calibri"/>
                  <a:sym typeface="Calibri"/>
                </a:rPr>
                <a:t>Relation</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être</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humain</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nature</a:t>
              </a:r>
              <a:endParaRPr/>
            </a:p>
            <a:p>
              <a:pPr marL="285750" marR="0" lvl="1" indent="-285750" algn="l" rtl="0">
                <a:lnSpc>
                  <a:spcPct val="90000"/>
                </a:lnSpc>
                <a:spcBef>
                  <a:spcPts val="450"/>
                </a:spcBef>
                <a:spcAft>
                  <a:spcPts val="0"/>
                </a:spcAft>
                <a:buClr>
                  <a:schemeClr val="dk1"/>
                </a:buClr>
                <a:buSzPts val="3000"/>
                <a:buFont typeface="Calibri"/>
                <a:buNone/>
              </a:pPr>
              <a:endParaRPr sz="3000" b="0" i="0" u="none" strike="noStrike" cap="none">
                <a:solidFill>
                  <a:schemeClr val="dk1"/>
                </a:solidFill>
                <a:latin typeface="Calibri"/>
                <a:ea typeface="Calibri"/>
                <a:cs typeface="Calibri"/>
                <a:sym typeface="Calibri"/>
              </a:endParaRPr>
            </a:p>
          </p:txBody>
        </p:sp>
        <p:sp>
          <p:nvSpPr>
            <p:cNvPr id="379" name="Google Shape;379;p39"/>
            <p:cNvSpPr/>
            <p:nvPr/>
          </p:nvSpPr>
          <p:spPr>
            <a:xfrm flipH="1">
              <a:off x="506896" y="53"/>
              <a:ext cx="664716" cy="2122552"/>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9"/>
            <p:cNvSpPr txBox="1"/>
            <p:nvPr/>
          </p:nvSpPr>
          <p:spPr>
            <a:xfrm>
              <a:off x="539345" y="32502"/>
              <a:ext cx="599818" cy="205765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381" name="Google Shape;381;p39"/>
            <p:cNvSpPr/>
            <p:nvPr/>
          </p:nvSpPr>
          <p:spPr>
            <a:xfrm rot="5400000">
              <a:off x="4784217" y="-1085456"/>
              <a:ext cx="1698041"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9"/>
            <p:cNvSpPr txBox="1"/>
            <p:nvPr/>
          </p:nvSpPr>
          <p:spPr>
            <a:xfrm>
              <a:off x="1257773" y="2523880"/>
              <a:ext cx="8668038" cy="1532257"/>
            </a:xfrm>
            <a:prstGeom prst="rect">
              <a:avLst/>
            </a:prstGeom>
            <a:noFill/>
            <a:ln>
              <a:noFill/>
            </a:ln>
          </p:spPr>
          <p:txBody>
            <a:bodyPr spcFirstLastPara="1" wrap="square" lIns="114300" tIns="57150" rIns="114300" bIns="57150" anchor="ctr" anchorCtr="0">
              <a:noAutofit/>
            </a:bodyPr>
            <a:lstStyle/>
            <a:p>
              <a:pPr marL="285750" marR="0" lvl="1" indent="-285750" algn="l" rtl="0">
                <a:lnSpc>
                  <a:spcPct val="90000"/>
                </a:lnSpc>
                <a:spcBef>
                  <a:spcPts val="0"/>
                </a:spcBef>
                <a:spcAft>
                  <a:spcPts val="0"/>
                </a:spcAft>
                <a:buClr>
                  <a:schemeClr val="dk1"/>
                </a:buClr>
                <a:buSzPts val="3000"/>
                <a:buFont typeface="Calibri"/>
                <a:buNone/>
              </a:pPr>
              <a:endParaRPr sz="3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None/>
              </a:pPr>
              <a:r>
                <a:rPr lang="es-PE" sz="3000" b="0" i="0" u="none" strike="noStrike" cap="none" dirty="0">
                  <a:solidFill>
                    <a:schemeClr val="dk1"/>
                  </a:solidFill>
                  <a:latin typeface="Calibri"/>
                  <a:ea typeface="Calibri"/>
                  <a:cs typeface="Calibri"/>
                  <a:sym typeface="Calibri"/>
                </a:rPr>
                <a:t>“De </a:t>
              </a:r>
              <a:r>
                <a:rPr lang="es-PE" sz="3000" dirty="0" smtClean="0">
                  <a:solidFill>
                    <a:schemeClr val="dk1"/>
                  </a:solidFill>
                  <a:latin typeface="Calibri"/>
                  <a:ea typeface="Calibri"/>
                  <a:cs typeface="Calibri"/>
                  <a:sym typeface="Calibri"/>
                </a:rPr>
                <a:t>cela </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surgit</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naturellement</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a:solidFill>
                    <a:schemeClr val="dk1"/>
                  </a:solidFill>
                  <a:latin typeface="Calibri"/>
                  <a:ea typeface="Calibri"/>
                  <a:cs typeface="Calibri"/>
                  <a:sym typeface="Calibri"/>
                </a:rPr>
                <a:t>la </a:t>
              </a:r>
              <a:r>
                <a:rPr lang="es-PE" sz="3000" b="0" i="0" u="none" strike="noStrike" cap="none" dirty="0" err="1" smtClean="0">
                  <a:solidFill>
                    <a:schemeClr val="dk1"/>
                  </a:solidFill>
                  <a:latin typeface="Calibri"/>
                  <a:ea typeface="Calibri"/>
                  <a:cs typeface="Calibri"/>
                  <a:sym typeface="Calibri"/>
                </a:rPr>
                <a:t>nécessité</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d’une</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éducation</a:t>
              </a:r>
              <a:r>
                <a:rPr lang="es-PE" sz="3000" b="0" i="0" u="none" strike="noStrike" cap="none" dirty="0" smtClean="0">
                  <a:solidFill>
                    <a:schemeClr val="dk1"/>
                  </a:solidFill>
                  <a:latin typeface="Calibri"/>
                  <a:ea typeface="Calibri"/>
                  <a:cs typeface="Calibri"/>
                  <a:sym typeface="Calibri"/>
                </a:rPr>
                <a:t> </a:t>
              </a:r>
              <a:r>
                <a:rPr lang="es-PE" sz="3000" b="0" i="0" u="none" strike="noStrike" cap="none" dirty="0" err="1" smtClean="0">
                  <a:solidFill>
                    <a:schemeClr val="dk1"/>
                  </a:solidFill>
                  <a:latin typeface="Calibri"/>
                  <a:ea typeface="Calibri"/>
                  <a:cs typeface="Calibri"/>
                  <a:sym typeface="Calibri"/>
                </a:rPr>
                <a:t>écologique</a:t>
              </a:r>
              <a:r>
                <a:rPr lang="es-PE" sz="3000" b="0" i="0" u="none" strike="noStrike" cap="none" dirty="0" smtClean="0">
                  <a:solidFill>
                    <a:schemeClr val="dk1"/>
                  </a:solidFill>
                  <a:latin typeface="Calibri"/>
                  <a:ea typeface="Calibri"/>
                  <a:cs typeface="Calibri"/>
                  <a:sym typeface="Calibri"/>
                </a:rPr>
                <a:t> intégrale ”</a:t>
              </a:r>
              <a:endParaRPr sz="3000" b="0" i="0" u="none" strike="noStrike" cap="none">
                <a:solidFill>
                  <a:schemeClr val="dk1"/>
                </a:solidFill>
                <a:latin typeface="Calibri"/>
                <a:ea typeface="Calibri"/>
                <a:cs typeface="Calibri"/>
                <a:sym typeface="Calibri"/>
              </a:endParaRPr>
            </a:p>
          </p:txBody>
        </p:sp>
        <p:sp>
          <p:nvSpPr>
            <p:cNvPr id="383" name="Google Shape;383;p39"/>
            <p:cNvSpPr/>
            <p:nvPr/>
          </p:nvSpPr>
          <p:spPr>
            <a:xfrm>
              <a:off x="506896" y="2228732"/>
              <a:ext cx="750876" cy="2122552"/>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9"/>
            <p:cNvSpPr txBox="1"/>
            <p:nvPr/>
          </p:nvSpPr>
          <p:spPr>
            <a:xfrm>
              <a:off x="543551" y="2265387"/>
              <a:ext cx="677566" cy="2049242"/>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722154" y="2766218"/>
            <a:ext cx="5473148"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E4E79"/>
              </a:buClr>
              <a:buSzPct val="100000"/>
              <a:buFont typeface="Calibri"/>
              <a:buNone/>
            </a:pPr>
            <a:r>
              <a:rPr lang="es-PE" sz="8900" b="1" i="1" dirty="0">
                <a:solidFill>
                  <a:srgbClr val="1E4E79"/>
                </a:solidFill>
                <a:latin typeface="Calibri"/>
                <a:ea typeface="Calibri"/>
                <a:cs typeface="Calibri"/>
                <a:sym typeface="Calibri"/>
              </a:rPr>
              <a:t>UNESCO</a:t>
            </a:r>
            <a:r>
              <a:rPr lang="es-PE" sz="4400" b="1" dirty="0">
                <a:solidFill>
                  <a:srgbClr val="385623"/>
                </a:solidFill>
                <a:latin typeface="Calibri"/>
                <a:ea typeface="Calibri"/>
                <a:cs typeface="Calibri"/>
                <a:sym typeface="Calibri"/>
              </a:rPr>
              <a:t/>
            </a:r>
            <a:br>
              <a:rPr lang="es-PE" sz="4400" b="1" dirty="0">
                <a:solidFill>
                  <a:srgbClr val="385623"/>
                </a:solidFill>
                <a:latin typeface="Calibri"/>
                <a:ea typeface="Calibri"/>
                <a:cs typeface="Calibri"/>
                <a:sym typeface="Calibri"/>
              </a:rPr>
            </a:br>
            <a:r>
              <a:rPr lang="es-PE" sz="4400" b="1" dirty="0">
                <a:solidFill>
                  <a:srgbClr val="385623"/>
                </a:solidFill>
                <a:latin typeface="Calibri"/>
                <a:ea typeface="Calibri"/>
                <a:cs typeface="Calibri"/>
                <a:sym typeface="Calibri"/>
              </a:rPr>
              <a:t/>
            </a:r>
            <a:br>
              <a:rPr lang="es-PE" sz="4400" b="1" dirty="0">
                <a:solidFill>
                  <a:srgbClr val="385623"/>
                </a:solidFill>
                <a:latin typeface="Calibri"/>
                <a:ea typeface="Calibri"/>
                <a:cs typeface="Calibri"/>
                <a:sym typeface="Calibri"/>
              </a:rPr>
            </a:br>
            <a:r>
              <a:rPr lang="es-PE" sz="4400" b="1" dirty="0">
                <a:latin typeface="Calibri"/>
                <a:ea typeface="Calibri"/>
                <a:cs typeface="Calibri"/>
                <a:sym typeface="Calibri"/>
              </a:rPr>
              <a:t> </a:t>
            </a:r>
            <a:r>
              <a:rPr lang="es-PE" sz="4400" b="1" dirty="0" err="1" smtClean="0">
                <a:latin typeface="Calibri"/>
                <a:ea typeface="Calibri"/>
                <a:cs typeface="Calibri"/>
                <a:sym typeface="Calibri"/>
              </a:rPr>
              <a:t>Repenser</a:t>
            </a:r>
            <a:r>
              <a:rPr lang="es-PE" sz="4400" b="1" dirty="0" smtClean="0">
                <a:latin typeface="Calibri"/>
                <a:ea typeface="Calibri"/>
                <a:cs typeface="Calibri"/>
                <a:sym typeface="Calibri"/>
              </a:rPr>
              <a:t> </a:t>
            </a:r>
            <a:r>
              <a:rPr lang="es-PE" sz="4400" b="1" dirty="0" err="1" smtClean="0">
                <a:latin typeface="Calibri"/>
                <a:ea typeface="Calibri"/>
                <a:cs typeface="Calibri"/>
                <a:sym typeface="Calibri"/>
              </a:rPr>
              <a:t>ensemble</a:t>
            </a:r>
            <a:r>
              <a:rPr lang="es-PE" sz="4400" b="1" dirty="0" smtClean="0">
                <a:latin typeface="Calibri"/>
                <a:ea typeface="Calibri"/>
                <a:cs typeface="Calibri"/>
                <a:sym typeface="Calibri"/>
              </a:rPr>
              <a:t> </a:t>
            </a:r>
            <a:r>
              <a:rPr lang="es-PE" sz="4400" b="1" dirty="0" err="1" smtClean="0">
                <a:latin typeface="Calibri"/>
                <a:ea typeface="Calibri"/>
                <a:cs typeface="Calibri"/>
                <a:sym typeface="Calibri"/>
              </a:rPr>
              <a:t>notre</a:t>
            </a:r>
            <a:r>
              <a:rPr lang="es-PE" sz="4400" b="1" dirty="0" smtClean="0">
                <a:latin typeface="Calibri"/>
                <a:ea typeface="Calibri"/>
                <a:cs typeface="Calibri"/>
                <a:sym typeface="Calibri"/>
              </a:rPr>
              <a:t> </a:t>
            </a:r>
            <a:r>
              <a:rPr lang="es-PE" sz="4400" b="1" dirty="0" err="1" smtClean="0">
                <a:latin typeface="Calibri"/>
                <a:ea typeface="Calibri"/>
                <a:cs typeface="Calibri"/>
                <a:sym typeface="Calibri"/>
              </a:rPr>
              <a:t>futur</a:t>
            </a:r>
            <a:r>
              <a:rPr lang="es-PE" sz="4400" b="1" dirty="0" smtClean="0">
                <a:latin typeface="Calibri"/>
                <a:ea typeface="Calibri"/>
                <a:cs typeface="Calibri"/>
                <a:sym typeface="Calibri"/>
              </a:rPr>
              <a:t> </a:t>
            </a:r>
            <a:r>
              <a:rPr lang="es-PE" sz="4400" b="1" dirty="0">
                <a:latin typeface="Calibri"/>
                <a:ea typeface="Calibri"/>
                <a:cs typeface="Calibri"/>
                <a:sym typeface="Calibri"/>
              </a:rPr>
              <a:t/>
            </a:r>
            <a:br>
              <a:rPr lang="es-PE" sz="4400" b="1" dirty="0">
                <a:latin typeface="Calibri"/>
                <a:ea typeface="Calibri"/>
                <a:cs typeface="Calibri"/>
                <a:sym typeface="Calibri"/>
              </a:rPr>
            </a:br>
            <a:r>
              <a:rPr lang="es-PE" b="1" dirty="0">
                <a:latin typeface="Calibri"/>
                <a:ea typeface="Calibri"/>
                <a:cs typeface="Calibri"/>
                <a:sym typeface="Calibri"/>
              </a:rPr>
              <a:t/>
            </a:r>
            <a:br>
              <a:rPr lang="es-PE" b="1" dirty="0">
                <a:latin typeface="Calibri"/>
                <a:ea typeface="Calibri"/>
                <a:cs typeface="Calibri"/>
                <a:sym typeface="Calibri"/>
              </a:rPr>
            </a:br>
            <a:r>
              <a:rPr lang="es-PE" sz="4400" b="1" dirty="0">
                <a:latin typeface="Calibri"/>
                <a:ea typeface="Calibri"/>
                <a:cs typeface="Calibri"/>
                <a:sym typeface="Calibri"/>
              </a:rPr>
              <a:t>Un </a:t>
            </a:r>
            <a:r>
              <a:rPr lang="es-PE" sz="4400" b="1" dirty="0" err="1" smtClean="0">
                <a:latin typeface="Calibri"/>
                <a:ea typeface="Calibri"/>
                <a:cs typeface="Calibri"/>
                <a:sym typeface="Calibri"/>
              </a:rPr>
              <a:t>nouveau</a:t>
            </a:r>
            <a:r>
              <a:rPr lang="es-PE" sz="4400" b="1" dirty="0" smtClean="0">
                <a:latin typeface="Calibri"/>
                <a:ea typeface="Calibri"/>
                <a:cs typeface="Calibri"/>
                <a:sym typeface="Calibri"/>
              </a:rPr>
              <a:t> </a:t>
            </a:r>
            <a:r>
              <a:rPr lang="es-PE" sz="4400" b="1" dirty="0" err="1" smtClean="0">
                <a:latin typeface="Calibri"/>
                <a:ea typeface="Calibri"/>
                <a:cs typeface="Calibri"/>
                <a:sym typeface="Calibri"/>
              </a:rPr>
              <a:t>contrat</a:t>
            </a:r>
            <a:r>
              <a:rPr lang="es-PE" sz="4400" b="1" dirty="0" smtClean="0">
                <a:latin typeface="Calibri"/>
                <a:ea typeface="Calibri"/>
                <a:cs typeface="Calibri"/>
                <a:sym typeface="Calibri"/>
              </a:rPr>
              <a:t> </a:t>
            </a:r>
            <a:r>
              <a:rPr lang="es-PE" sz="4400" b="1" dirty="0">
                <a:latin typeface="Calibri"/>
                <a:ea typeface="Calibri"/>
                <a:cs typeface="Calibri"/>
                <a:sym typeface="Calibri"/>
              </a:rPr>
              <a:t>social </a:t>
            </a:r>
            <a:r>
              <a:rPr lang="es-PE" sz="4400" b="1" dirty="0" err="1" smtClean="0">
                <a:latin typeface="Calibri"/>
                <a:ea typeface="Calibri"/>
                <a:cs typeface="Calibri"/>
                <a:sym typeface="Calibri"/>
              </a:rPr>
              <a:t>pour</a:t>
            </a:r>
            <a:r>
              <a:rPr lang="es-PE" sz="4400" b="1" dirty="0" smtClean="0">
                <a:latin typeface="Calibri"/>
                <a:ea typeface="Calibri"/>
                <a:cs typeface="Calibri"/>
                <a:sym typeface="Calibri"/>
              </a:rPr>
              <a:t> l’ </a:t>
            </a:r>
            <a:r>
              <a:rPr lang="es-PE" sz="4400" b="1" dirty="0" err="1" smtClean="0">
                <a:latin typeface="Calibri"/>
                <a:ea typeface="Calibri"/>
                <a:cs typeface="Calibri"/>
                <a:sym typeface="Calibri"/>
              </a:rPr>
              <a:t>éducation</a:t>
            </a:r>
            <a:r>
              <a:rPr lang="es-PE" sz="4400" dirty="0" smtClean="0">
                <a:latin typeface="Calibri"/>
                <a:ea typeface="Calibri"/>
                <a:cs typeface="Calibri"/>
                <a:sym typeface="Calibri"/>
              </a:rPr>
              <a:t> </a:t>
            </a:r>
            <a:r>
              <a:rPr lang="es-PE" sz="4400" dirty="0">
                <a:latin typeface="Calibri"/>
                <a:ea typeface="Calibri"/>
                <a:cs typeface="Calibri"/>
                <a:sym typeface="Calibri"/>
              </a:rPr>
              <a:t>(2021) </a:t>
            </a:r>
            <a:endParaRPr dirty="0">
              <a:solidFill>
                <a:srgbClr val="385623"/>
              </a:solidFill>
            </a:endParaRPr>
          </a:p>
        </p:txBody>
      </p:sp>
      <p:pic>
        <p:nvPicPr>
          <p:cNvPr id="6146" name="Picture 2" descr="Repenser nos futurs ensemble : un nouveau contrat social pour l'éducation |  Iniciativa por el derecho a la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31133"/>
            <a:ext cx="4248472" cy="5995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body" idx="1"/>
          </p:nvPr>
        </p:nvSpPr>
        <p:spPr>
          <a:xfrm>
            <a:off x="767408" y="188640"/>
            <a:ext cx="5688632" cy="4351338"/>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0"/>
              </a:spcBef>
              <a:spcAft>
                <a:spcPts val="0"/>
              </a:spcAft>
              <a:buClr>
                <a:schemeClr val="dk1"/>
              </a:buClr>
              <a:buSzPct val="100000"/>
              <a:buNone/>
            </a:pPr>
            <a:r>
              <a:rPr lang="fr-FR" dirty="0" smtClean="0">
                <a:sym typeface="Calibri"/>
              </a:rPr>
              <a:t>”Pour forger des avenirs pacifiques, justes et durables, il faut transformer l’éducation elle-même.”</a:t>
            </a:r>
            <a:endParaRPr lang="fr-FR" dirty="0" smtClean="0"/>
          </a:p>
          <a:p>
            <a:pPr marL="0" lvl="0" indent="0" algn="ctr" rtl="0">
              <a:lnSpc>
                <a:spcPct val="107000"/>
              </a:lnSpc>
              <a:spcBef>
                <a:spcPts val="1800"/>
              </a:spcBef>
              <a:spcAft>
                <a:spcPts val="0"/>
              </a:spcAft>
              <a:buClr>
                <a:schemeClr val="dk1"/>
              </a:buClr>
              <a:buSzPct val="100000"/>
              <a:buNone/>
            </a:pPr>
            <a:r>
              <a:rPr lang="fr-FR" b="1" i="1" dirty="0" smtClean="0">
                <a:sym typeface="Calibri"/>
              </a:rPr>
              <a:t>Conclusion du rapport: </a:t>
            </a:r>
            <a:r>
              <a:rPr lang="fr-FR" dirty="0" smtClean="0">
                <a:sym typeface="Calibri"/>
              </a:rPr>
              <a:t>“l’établissement d’un nouveau contrat social pour l’éducation est une étape cruciale pour repenser ensemble notre avenir.”</a:t>
            </a:r>
            <a:endParaRPr lang="fr-FR" dirty="0" smtClean="0"/>
          </a:p>
          <a:p>
            <a:pPr marL="0" lvl="0" indent="0" algn="ctr" rtl="0">
              <a:lnSpc>
                <a:spcPct val="107000"/>
              </a:lnSpc>
              <a:spcBef>
                <a:spcPts val="1800"/>
              </a:spcBef>
              <a:spcAft>
                <a:spcPts val="0"/>
              </a:spcAft>
              <a:buClr>
                <a:schemeClr val="dk1"/>
              </a:buClr>
              <a:buSzPct val="100000"/>
              <a:buNone/>
            </a:pPr>
            <a:r>
              <a:rPr lang="fr-FR" dirty="0" smtClean="0">
                <a:sym typeface="Calibri"/>
              </a:rPr>
              <a:t>“Repenser signifie  travailler ensemble pour créer des avenirs partagés et indépendants.”</a:t>
            </a:r>
            <a:endParaRPr lang="fr-FR" dirty="0" smtClean="0"/>
          </a:p>
          <a:p>
            <a:pPr marL="228600" lvl="0" indent="-64135" algn="l" rtl="0">
              <a:lnSpc>
                <a:spcPct val="90000"/>
              </a:lnSpc>
              <a:spcBef>
                <a:spcPts val="1800"/>
              </a:spcBef>
              <a:spcAft>
                <a:spcPts val="0"/>
              </a:spcAft>
              <a:buClr>
                <a:schemeClr val="dk1"/>
              </a:buClr>
              <a:buSzPct val="100000"/>
              <a:buNone/>
            </a:pPr>
            <a:endParaRPr lang="fr-FR" dirty="0"/>
          </a:p>
        </p:txBody>
      </p:sp>
      <p:pic>
        <p:nvPicPr>
          <p:cNvPr id="7170" name="Picture 2" descr="Repenser nos futurs ensemble : un nouveau contrat social pour l'éducation |  UNE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51" y="25792"/>
            <a:ext cx="4105893" cy="683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37152" y="512997"/>
            <a:ext cx="10717696" cy="115090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s-PE" sz="5300" b="1" i="1" dirty="0" smtClean="0">
                <a:solidFill>
                  <a:srgbClr val="385623"/>
                </a:solidFill>
                <a:latin typeface="Calibri"/>
                <a:ea typeface="Calibri"/>
                <a:cs typeface="Calibri"/>
                <a:sym typeface="Calibri"/>
              </a:rPr>
              <a:t>LE PACTE </a:t>
            </a:r>
            <a:br>
              <a:rPr lang="es-PE" sz="5300" b="1" i="1" dirty="0" smtClean="0">
                <a:solidFill>
                  <a:srgbClr val="385623"/>
                </a:solidFill>
                <a:latin typeface="Calibri"/>
                <a:ea typeface="Calibri"/>
                <a:cs typeface="Calibri"/>
                <a:sym typeface="Calibri"/>
              </a:rPr>
            </a:br>
            <a:r>
              <a:rPr lang="es-PE" sz="5300" b="1" i="1" dirty="0" smtClean="0">
                <a:solidFill>
                  <a:srgbClr val="385623"/>
                </a:solidFill>
                <a:latin typeface="Calibri"/>
                <a:ea typeface="Calibri"/>
                <a:cs typeface="Calibri"/>
                <a:sym typeface="Calibri"/>
              </a:rPr>
              <a:t>CE QU‘IL N‘EST PAS ET CE QU’IL EST </a:t>
            </a:r>
            <a:r>
              <a:rPr lang="es-PE" sz="4400" i="1" dirty="0">
                <a:latin typeface="Calibri"/>
                <a:ea typeface="Calibri"/>
                <a:cs typeface="Calibri"/>
                <a:sym typeface="Calibri"/>
              </a:rPr>
              <a:t/>
            </a:r>
            <a:br>
              <a:rPr lang="es-PE" sz="4400" i="1" dirty="0">
                <a:latin typeface="Calibri"/>
                <a:ea typeface="Calibri"/>
                <a:cs typeface="Calibri"/>
                <a:sym typeface="Calibri"/>
              </a:rPr>
            </a:br>
            <a:endParaRPr i="1"/>
          </a:p>
        </p:txBody>
      </p:sp>
      <p:sp>
        <p:nvSpPr>
          <p:cNvPr id="100" name="Google Shape;100;p15"/>
          <p:cNvSpPr txBox="1">
            <a:spLocks noGrp="1"/>
          </p:cNvSpPr>
          <p:nvPr>
            <p:ph type="body" idx="1"/>
          </p:nvPr>
        </p:nvSpPr>
        <p:spPr>
          <a:xfrm>
            <a:off x="614915" y="1859386"/>
            <a:ext cx="2723708" cy="4351338"/>
          </a:xfrm>
          <a:prstGeom prst="rect">
            <a:avLst/>
          </a:prstGeom>
          <a:noFill/>
          <a:ln>
            <a:noFill/>
          </a:ln>
        </p:spPr>
        <p:txBody>
          <a:bodyPr spcFirstLastPara="1" wrap="square" lIns="91425" tIns="45700" rIns="91425" bIns="45700" anchor="t" anchorCtr="0">
            <a:noAutofit/>
          </a:bodyPr>
          <a:lstStyle/>
          <a:p>
            <a:pPr marL="228600" lvl="0" indent="-228600" algn="ctr" rtl="0">
              <a:lnSpc>
                <a:spcPct val="107000"/>
              </a:lnSpc>
              <a:spcBef>
                <a:spcPts val="0"/>
              </a:spcBef>
              <a:spcAft>
                <a:spcPts val="0"/>
              </a:spcAft>
              <a:buClr>
                <a:schemeClr val="dk1"/>
              </a:buClr>
              <a:buSzPts val="2000"/>
              <a:buChar char="•"/>
            </a:pPr>
            <a:r>
              <a:rPr lang="es-PE" sz="2000" dirty="0" smtClean="0"/>
              <a:t>Le Pape </a:t>
            </a:r>
            <a:r>
              <a:rPr lang="es-PE" sz="2400" b="1" dirty="0" smtClean="0"/>
              <a:t>NE</a:t>
            </a:r>
            <a:r>
              <a:rPr lang="es-PE" sz="2000" b="1" dirty="0" smtClean="0"/>
              <a:t> </a:t>
            </a:r>
            <a:r>
              <a:rPr lang="es-PE" sz="2000" dirty="0" err="1" smtClean="0"/>
              <a:t>propose</a:t>
            </a:r>
            <a:r>
              <a:rPr lang="es-PE" sz="2000" dirty="0" smtClean="0"/>
              <a:t> </a:t>
            </a:r>
            <a:r>
              <a:rPr lang="es-PE" sz="2000" dirty="0" err="1" smtClean="0"/>
              <a:t>pas</a:t>
            </a:r>
            <a:r>
              <a:rPr lang="es-PE" sz="2000" dirty="0" smtClean="0"/>
              <a:t> une </a:t>
            </a:r>
            <a:r>
              <a:rPr lang="es-PE" sz="2000" dirty="0" err="1" smtClean="0"/>
              <a:t>action</a:t>
            </a:r>
            <a:r>
              <a:rPr lang="es-PE" sz="2000" dirty="0" smtClean="0"/>
              <a:t> </a:t>
            </a:r>
            <a:r>
              <a:rPr lang="es-PE" sz="2000" dirty="0" err="1" smtClean="0"/>
              <a:t>éducative</a:t>
            </a:r>
            <a:r>
              <a:rPr lang="es-PE" sz="2000" dirty="0" smtClean="0"/>
              <a:t>, non plus invite-t-</a:t>
            </a:r>
            <a:r>
              <a:rPr lang="es-PE" sz="2000" dirty="0" err="1" smtClean="0"/>
              <a:t>il</a:t>
            </a:r>
            <a:r>
              <a:rPr lang="es-PE" sz="2000" dirty="0" smtClean="0"/>
              <a:t> </a:t>
            </a:r>
            <a:r>
              <a:rPr lang="es-PE" sz="2000" dirty="0"/>
              <a:t>à</a:t>
            </a:r>
            <a:r>
              <a:rPr lang="es-PE" sz="2000" dirty="0" smtClean="0"/>
              <a:t> </a:t>
            </a:r>
            <a:r>
              <a:rPr lang="es-PE" sz="2000" dirty="0" err="1" smtClean="0"/>
              <a:t>développer</a:t>
            </a:r>
            <a:r>
              <a:rPr lang="es-PE" sz="2000" dirty="0" smtClean="0"/>
              <a:t> </a:t>
            </a:r>
            <a:r>
              <a:rPr lang="es-PE" sz="2000" dirty="0"/>
              <a:t>un </a:t>
            </a:r>
            <a:r>
              <a:rPr lang="es-PE" sz="2000" dirty="0" err="1" smtClean="0"/>
              <a:t>programme</a:t>
            </a:r>
            <a:r>
              <a:rPr lang="es-PE" sz="2000" dirty="0" smtClean="0"/>
              <a:t>, </a:t>
            </a:r>
            <a:r>
              <a:rPr lang="es-PE" sz="2000" dirty="0" err="1" smtClean="0"/>
              <a:t>mais</a:t>
            </a:r>
            <a:r>
              <a:rPr lang="es-PE" sz="2000" dirty="0" smtClean="0"/>
              <a:t> </a:t>
            </a:r>
            <a:r>
              <a:rPr lang="es-PE" sz="2000" dirty="0"/>
              <a:t>se </a:t>
            </a:r>
            <a:r>
              <a:rPr lang="es-PE" sz="2000" dirty="0" smtClean="0"/>
              <a:t>concentre </a:t>
            </a:r>
            <a:r>
              <a:rPr lang="es-PE" sz="2000" dirty="0"/>
              <a:t>en un </a:t>
            </a:r>
            <a:r>
              <a:rPr lang="es-PE" sz="2000" dirty="0" smtClean="0"/>
              <a:t>pacte , </a:t>
            </a:r>
            <a:r>
              <a:rPr lang="es-PE" sz="2000" dirty="0" err="1" smtClean="0"/>
              <a:t>comme</a:t>
            </a:r>
            <a:r>
              <a:rPr lang="es-PE" sz="2000" dirty="0" smtClean="0"/>
              <a:t> </a:t>
            </a:r>
            <a:r>
              <a:rPr lang="es-PE" sz="2000" dirty="0" err="1" smtClean="0"/>
              <a:t>Il</a:t>
            </a:r>
            <a:r>
              <a:rPr lang="es-PE" sz="2000" dirty="0" smtClean="0"/>
              <a:t>  </a:t>
            </a:r>
            <a:r>
              <a:rPr lang="es-PE" sz="2000" dirty="0" err="1" smtClean="0"/>
              <a:t>précise</a:t>
            </a:r>
            <a:r>
              <a:rPr lang="es-PE" sz="2000" dirty="0" smtClean="0"/>
              <a:t> </a:t>
            </a:r>
            <a:r>
              <a:rPr lang="es-PE" sz="2000" dirty="0"/>
              <a:t>- en </a:t>
            </a:r>
            <a:r>
              <a:rPr lang="es-PE" sz="2000" dirty="0" smtClean="0"/>
              <a:t>une </a:t>
            </a:r>
            <a:r>
              <a:rPr lang="es-PE" sz="2000" b="1" dirty="0" smtClean="0"/>
              <a:t>ALLIANCE ÉDUCATIVE</a:t>
            </a:r>
            <a:endParaRPr sz="2000"/>
          </a:p>
          <a:p>
            <a:pPr marL="228600" lvl="0" indent="-228600" algn="l" rtl="0">
              <a:lnSpc>
                <a:spcPct val="107000"/>
              </a:lnSpc>
              <a:spcBef>
                <a:spcPts val="1800"/>
              </a:spcBef>
              <a:spcAft>
                <a:spcPts val="0"/>
              </a:spcAft>
              <a:buClr>
                <a:schemeClr val="dk1"/>
              </a:buClr>
              <a:buSzPts val="2000"/>
              <a:buChar char="•"/>
            </a:pPr>
            <a:r>
              <a:rPr lang="es-PE" sz="2000" dirty="0"/>
              <a:t>Un </a:t>
            </a:r>
            <a:r>
              <a:rPr lang="es-PE" sz="2000" dirty="0" smtClean="0"/>
              <a:t>pacte </a:t>
            </a:r>
            <a:r>
              <a:rPr lang="es-PE" sz="2000" b="1" dirty="0" smtClean="0"/>
              <a:t> </a:t>
            </a:r>
            <a:r>
              <a:rPr lang="es-PE" sz="2400" b="1" dirty="0" smtClean="0"/>
              <a:t>OUI </a:t>
            </a:r>
            <a:r>
              <a:rPr lang="es-PE" sz="2000" dirty="0" smtClean="0"/>
              <a:t>(IL</a:t>
            </a:r>
            <a:r>
              <a:rPr lang="es-PE" sz="2000" dirty="0"/>
              <a:t>)</a:t>
            </a:r>
            <a:endParaRPr sz="2000"/>
          </a:p>
        </p:txBody>
      </p:sp>
      <p:cxnSp>
        <p:nvCxnSpPr>
          <p:cNvPr id="101" name="Google Shape;101;p15"/>
          <p:cNvCxnSpPr/>
          <p:nvPr/>
        </p:nvCxnSpPr>
        <p:spPr>
          <a:xfrm rot="10800000" flipH="1">
            <a:off x="3269542" y="4098641"/>
            <a:ext cx="1404206" cy="1404731"/>
          </a:xfrm>
          <a:prstGeom prst="straightConnector1">
            <a:avLst/>
          </a:prstGeom>
          <a:noFill/>
          <a:ln w="69850" cap="flat" cmpd="sng">
            <a:solidFill>
              <a:srgbClr val="548135"/>
            </a:solidFill>
            <a:prstDash val="solid"/>
            <a:miter lim="800000"/>
            <a:headEnd type="none" w="sm" len="sm"/>
            <a:tailEnd type="triangle" w="med" len="med"/>
          </a:ln>
        </p:spPr>
      </p:cxnSp>
      <p:sp>
        <p:nvSpPr>
          <p:cNvPr id="102" name="Google Shape;102;p15"/>
          <p:cNvSpPr txBox="1"/>
          <p:nvPr/>
        </p:nvSpPr>
        <p:spPr>
          <a:xfrm>
            <a:off x="3581656" y="1615836"/>
            <a:ext cx="8071883" cy="2893059"/>
          </a:xfrm>
          <a:prstGeom prst="rect">
            <a:avLst/>
          </a:prstGeom>
          <a:noFill/>
          <a:ln>
            <a:noFill/>
          </a:ln>
        </p:spPr>
        <p:txBody>
          <a:bodyPr spcFirstLastPara="1" wrap="square" lIns="91425" tIns="45700" rIns="91425" bIns="45700" anchor="t" anchorCtr="0">
            <a:spAutoFit/>
          </a:bodyPr>
          <a:lstStyle/>
          <a:p>
            <a:pPr marL="719455" marR="362585" lvl="0" indent="467994" algn="ctr" rtl="0">
              <a:lnSpc>
                <a:spcPct val="130000"/>
              </a:lnSpc>
              <a:spcBef>
                <a:spcPts val="0"/>
              </a:spcBef>
              <a:spcAft>
                <a:spcPts val="0"/>
              </a:spcAft>
              <a:buNone/>
            </a:pPr>
            <a:r>
              <a:rPr lang="es-PE" sz="2000" b="0" i="1" u="none" strike="noStrike" cap="none" dirty="0" smtClean="0">
                <a:solidFill>
                  <a:schemeClr val="dk1"/>
                </a:solidFill>
                <a:latin typeface="Calibri"/>
                <a:ea typeface="Calibri"/>
                <a:cs typeface="Calibri"/>
                <a:sym typeface="Calibri"/>
              </a:rPr>
              <a:t>“ De </a:t>
            </a:r>
            <a:r>
              <a:rPr lang="es-PE" sz="2000" b="0" i="1" u="none" strike="noStrike" cap="none" dirty="0" err="1" smtClean="0">
                <a:solidFill>
                  <a:schemeClr val="dk1"/>
                </a:solidFill>
                <a:latin typeface="Calibri"/>
                <a:ea typeface="Calibri"/>
                <a:cs typeface="Calibri"/>
                <a:sym typeface="Calibri"/>
              </a:rPr>
              <a:t>fait</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pour</a:t>
            </a:r>
            <a:r>
              <a:rPr lang="es-PE" sz="2000" b="0" i="1" u="none" strike="noStrike" cap="none" dirty="0" smtClean="0">
                <a:solidFill>
                  <a:schemeClr val="dk1"/>
                </a:solidFill>
                <a:latin typeface="Calibri"/>
                <a:ea typeface="Calibri"/>
                <a:cs typeface="Calibri"/>
                <a:sym typeface="Calibri"/>
              </a:rPr>
              <a:t> faire un pacte,  </a:t>
            </a:r>
            <a:r>
              <a:rPr lang="es-PE" sz="2000" b="0" i="1" u="none" strike="noStrike" cap="none" dirty="0" err="1" smtClean="0">
                <a:solidFill>
                  <a:schemeClr val="dk1"/>
                </a:solidFill>
                <a:latin typeface="Calibri"/>
                <a:ea typeface="Calibri"/>
                <a:cs typeface="Calibri"/>
                <a:sym typeface="Calibri"/>
              </a:rPr>
              <a:t>il</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faut</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deux</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ou</a:t>
            </a:r>
            <a:r>
              <a:rPr lang="es-PE" sz="2000" b="0" i="1" u="none" strike="noStrike" cap="none" dirty="0" smtClean="0">
                <a:solidFill>
                  <a:schemeClr val="dk1"/>
                </a:solidFill>
                <a:latin typeface="Calibri"/>
                <a:ea typeface="Calibri"/>
                <a:cs typeface="Calibri"/>
                <a:sym typeface="Calibri"/>
              </a:rPr>
              <a:t> plus de </a:t>
            </a:r>
            <a:r>
              <a:rPr lang="es-PE" sz="2000" b="0" i="1" u="none" strike="noStrike" cap="none" dirty="0" err="1" smtClean="0">
                <a:solidFill>
                  <a:schemeClr val="dk1"/>
                </a:solidFill>
                <a:latin typeface="Calibri"/>
                <a:ea typeface="Calibri"/>
                <a:cs typeface="Calibri"/>
                <a:sym typeface="Calibri"/>
              </a:rPr>
              <a:t>personnes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différentes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qui</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décident</a:t>
            </a:r>
            <a:r>
              <a:rPr lang="es-PE" sz="2000" b="0" i="1" u="none" strike="noStrike" cap="none" dirty="0" smtClean="0">
                <a:solidFill>
                  <a:schemeClr val="dk1"/>
                </a:solidFill>
                <a:latin typeface="Calibri"/>
                <a:ea typeface="Calibri"/>
                <a:cs typeface="Calibri"/>
                <a:sym typeface="Calibri"/>
              </a:rPr>
              <a:t> de </a:t>
            </a:r>
            <a:r>
              <a:rPr lang="es-PE" sz="2000" b="0" i="1" u="none" strike="noStrike" cap="none" dirty="0" err="1" smtClean="0">
                <a:solidFill>
                  <a:schemeClr val="dk1"/>
                </a:solidFill>
                <a:latin typeface="Calibri"/>
                <a:ea typeface="Calibri"/>
                <a:cs typeface="Calibri"/>
                <a:sym typeface="Calibri"/>
              </a:rPr>
              <a:t>s’engager</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pour</a:t>
            </a:r>
            <a:r>
              <a:rPr lang="es-PE" sz="2000" b="0" i="1" u="none" strike="noStrike" cap="none" dirty="0" smtClean="0">
                <a:solidFill>
                  <a:schemeClr val="dk1"/>
                </a:solidFill>
                <a:latin typeface="Calibri"/>
                <a:ea typeface="Calibri"/>
                <a:cs typeface="Calibri"/>
                <a:sym typeface="Calibri"/>
              </a:rPr>
              <a:t> une cause </a:t>
            </a:r>
            <a:r>
              <a:rPr lang="es-PE" sz="2000" b="0" i="1" u="none" strike="noStrike" cap="none" dirty="0" err="1" smtClean="0">
                <a:solidFill>
                  <a:schemeClr val="dk1"/>
                </a:solidFill>
                <a:latin typeface="Calibri"/>
                <a:ea typeface="Calibri"/>
                <a:cs typeface="Calibri"/>
                <a:sym typeface="Calibri"/>
              </a:rPr>
              <a:t>commune</a:t>
            </a:r>
            <a:r>
              <a:rPr lang="es-PE" sz="2000" b="0" i="1" u="none" strike="noStrike" cap="none" dirty="0" smtClean="0">
                <a:solidFill>
                  <a:schemeClr val="dk1"/>
                </a:solidFill>
                <a:latin typeface="Calibri"/>
                <a:ea typeface="Calibri"/>
                <a:cs typeface="Calibri"/>
                <a:sym typeface="Calibri"/>
              </a:rPr>
              <a:t> . Un pacte existe </a:t>
            </a:r>
            <a:r>
              <a:rPr lang="es-PE" sz="2000" b="0" i="1" u="none" strike="noStrike" cap="none" dirty="0" err="1" smtClean="0">
                <a:solidFill>
                  <a:schemeClr val="dk1"/>
                </a:solidFill>
                <a:latin typeface="Calibri"/>
                <a:ea typeface="Calibri"/>
                <a:cs typeface="Calibri"/>
                <a:sym typeface="Calibri"/>
              </a:rPr>
              <a:t>quand</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maintenant</a:t>
            </a:r>
            <a:r>
              <a:rPr lang="es-PE" sz="2000" b="0" i="1" u="none" strike="noStrike" cap="none" dirty="0" smtClean="0">
                <a:solidFill>
                  <a:schemeClr val="dk1"/>
                </a:solidFill>
                <a:latin typeface="Calibri"/>
                <a:ea typeface="Calibri"/>
                <a:cs typeface="Calibri"/>
                <a:sym typeface="Calibri"/>
              </a:rPr>
              <a:t> les </a:t>
            </a:r>
            <a:r>
              <a:rPr lang="es-PE" sz="2000" b="0" i="1" u="none" strike="noStrike" cap="none" dirty="0" err="1" smtClean="0">
                <a:solidFill>
                  <a:schemeClr val="dk1"/>
                </a:solidFill>
                <a:latin typeface="Calibri"/>
                <a:ea typeface="Calibri"/>
                <a:cs typeface="Calibri"/>
                <a:sym typeface="Calibri"/>
              </a:rPr>
              <a:t>différences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réciproques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on</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décide</a:t>
            </a:r>
            <a:r>
              <a:rPr lang="es-PE" sz="2000" b="0" i="1" u="none" strike="noStrike" cap="none"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t</a:t>
            </a:r>
            <a:r>
              <a:rPr lang="es-PE" sz="2000" b="0" i="1" u="none" strike="noStrike" cap="none" dirty="0" err="1" smtClean="0">
                <a:solidFill>
                  <a:schemeClr val="dk1"/>
                </a:solidFill>
                <a:latin typeface="Calibri"/>
                <a:ea typeface="Calibri"/>
                <a:cs typeface="Calibri"/>
                <a:sym typeface="Calibri"/>
              </a:rPr>
              <a:t>’utiliser</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ses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propres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forces</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au</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service</a:t>
            </a:r>
            <a:r>
              <a:rPr lang="es-PE" sz="2000" b="0" i="1" u="none" strike="noStrike" cap="none" dirty="0" smtClean="0">
                <a:solidFill>
                  <a:schemeClr val="dk1"/>
                </a:solidFill>
                <a:latin typeface="Calibri"/>
                <a:ea typeface="Calibri"/>
                <a:cs typeface="Calibri"/>
                <a:sym typeface="Calibri"/>
              </a:rPr>
              <a:t> du </a:t>
            </a:r>
            <a:r>
              <a:rPr lang="es-PE" sz="2000" b="0" i="1" u="none" strike="noStrike" cap="none" dirty="0" err="1" smtClean="0">
                <a:solidFill>
                  <a:schemeClr val="dk1"/>
                </a:solidFill>
                <a:latin typeface="Calibri"/>
                <a:ea typeface="Calibri"/>
                <a:cs typeface="Calibri"/>
                <a:sym typeface="Calibri"/>
              </a:rPr>
              <a:t>même</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projet</a:t>
            </a:r>
            <a:r>
              <a:rPr lang="es-PE" sz="2000" b="0" i="1" u="none" strike="noStrike" cap="none" dirty="0" smtClean="0">
                <a:solidFill>
                  <a:schemeClr val="dk1"/>
                </a:solidFill>
                <a:latin typeface="Calibri"/>
                <a:ea typeface="Calibri"/>
                <a:cs typeface="Calibri"/>
                <a:sym typeface="Calibri"/>
              </a:rPr>
              <a:t>.  Un pacte existe </a:t>
            </a:r>
            <a:r>
              <a:rPr lang="es-PE" sz="2000" i="1" dirty="0" err="1" smtClean="0">
                <a:solidFill>
                  <a:schemeClr val="dk1"/>
                </a:solidFill>
                <a:latin typeface="Calibri"/>
                <a:ea typeface="Calibri"/>
                <a:cs typeface="Calibri"/>
                <a:sym typeface="Calibri"/>
              </a:rPr>
              <a:t>quand</a:t>
            </a:r>
            <a:r>
              <a:rPr lang="es-PE" sz="2000" i="1"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nous</a:t>
            </a:r>
            <a:r>
              <a:rPr lang="es-PE" sz="2000" i="1"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reconnaissons</a:t>
            </a:r>
            <a:r>
              <a:rPr lang="es-PE" sz="2000" i="1"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l’autre</a:t>
            </a:r>
            <a:r>
              <a:rPr lang="es-PE" sz="2000" b="0" i="1" u="none" strike="noStrike" cap="none" dirty="0" smtClean="0">
                <a:solidFill>
                  <a:schemeClr val="dk1"/>
                </a:solidFill>
                <a:latin typeface="Calibri"/>
                <a:ea typeface="Calibri"/>
                <a:cs typeface="Calibri"/>
                <a:sym typeface="Calibri"/>
              </a:rPr>
              <a:t>, </a:t>
            </a:r>
            <a:r>
              <a:rPr lang="es-PE" sz="2000" b="0" i="1" u="none" strike="noStrike" cap="none" dirty="0" err="1" smtClean="0">
                <a:solidFill>
                  <a:schemeClr val="dk1"/>
                </a:solidFill>
                <a:latin typeface="Calibri"/>
                <a:ea typeface="Calibri"/>
                <a:cs typeface="Calibri"/>
                <a:sym typeface="Calibri"/>
              </a:rPr>
              <a:t>différent</a:t>
            </a:r>
            <a:r>
              <a:rPr lang="es-PE" sz="2000" i="1" dirty="0" smtClean="0">
                <a:solidFill>
                  <a:schemeClr val="dk1"/>
                </a:solidFill>
                <a:latin typeface="Calibri"/>
                <a:ea typeface="Calibri"/>
                <a:cs typeface="Calibri"/>
                <a:sym typeface="Calibri"/>
              </a:rPr>
              <a:t> </a:t>
            </a:r>
            <a:r>
              <a:rPr lang="es-PE" sz="2000" b="0" i="1" u="none" strike="noStrike" cap="none" dirty="0" smtClean="0">
                <a:solidFill>
                  <a:schemeClr val="dk1"/>
                </a:solidFill>
                <a:latin typeface="Calibri"/>
                <a:ea typeface="Calibri"/>
                <a:cs typeface="Calibri"/>
                <a:sym typeface="Calibri"/>
              </a:rPr>
              <a:t>de </a:t>
            </a:r>
            <a:r>
              <a:rPr lang="es-PE" sz="2000" b="0" i="1" u="none" strike="noStrike" cap="none" dirty="0" err="1" smtClean="0">
                <a:solidFill>
                  <a:schemeClr val="dk1"/>
                </a:solidFill>
                <a:latin typeface="Calibri"/>
                <a:ea typeface="Calibri"/>
                <a:cs typeface="Calibri"/>
                <a:sym typeface="Calibri"/>
              </a:rPr>
              <a:t>nous</a:t>
            </a:r>
            <a:r>
              <a:rPr lang="es-PE" sz="2000" b="0" i="1" u="none" strike="noStrike" cap="none" dirty="0" smtClean="0">
                <a:solidFill>
                  <a:schemeClr val="dk1"/>
                </a:solidFill>
                <a:latin typeface="Calibri"/>
                <a:ea typeface="Calibri"/>
                <a:cs typeface="Calibri"/>
                <a:sym typeface="Calibri"/>
              </a:rPr>
              <a:t>, non </a:t>
            </a:r>
            <a:r>
              <a:rPr lang="es-PE" sz="2000" b="0" i="1" u="none" strike="noStrike" cap="none" dirty="0" err="1" smtClean="0">
                <a:solidFill>
                  <a:schemeClr val="dk1"/>
                </a:solidFill>
                <a:latin typeface="Calibri"/>
                <a:ea typeface="Calibri"/>
                <a:cs typeface="Calibri"/>
                <a:sym typeface="Calibri"/>
              </a:rPr>
              <a:t>comme</a:t>
            </a:r>
            <a:r>
              <a:rPr lang="es-PE" sz="2000" b="0" i="1" u="none" strike="noStrike" cap="none" dirty="0" smtClean="0">
                <a:solidFill>
                  <a:schemeClr val="dk1"/>
                </a:solidFill>
                <a:latin typeface="Calibri"/>
                <a:ea typeface="Calibri"/>
                <a:cs typeface="Calibri"/>
                <a:sym typeface="Calibri"/>
              </a:rPr>
              <a:t> une </a:t>
            </a:r>
            <a:r>
              <a:rPr lang="es-PE" sz="2000" b="0" i="1" u="none" strike="noStrike" cap="none" dirty="0" err="1" smtClean="0">
                <a:solidFill>
                  <a:schemeClr val="dk1"/>
                </a:solidFill>
                <a:latin typeface="Calibri"/>
                <a:ea typeface="Calibri"/>
                <a:cs typeface="Calibri"/>
                <a:sym typeface="Calibri"/>
              </a:rPr>
              <a:t>menace</a:t>
            </a:r>
            <a:r>
              <a:rPr lang="es-PE" sz="2000" b="0" i="1" u="none" strike="noStrike" cap="none" dirty="0" smtClean="0">
                <a:solidFill>
                  <a:schemeClr val="dk1"/>
                </a:solidFill>
                <a:latin typeface="Calibri"/>
                <a:ea typeface="Calibri"/>
                <a:cs typeface="Calibri"/>
                <a:sym typeface="Calibri"/>
              </a:rPr>
              <a:t> </a:t>
            </a:r>
            <a:r>
              <a:rPr lang="es-PE" sz="2000" i="1" dirty="0" smtClean="0">
                <a:solidFill>
                  <a:schemeClr val="dk1"/>
                </a:solidFill>
                <a:latin typeface="Calibri"/>
                <a:ea typeface="Calibri"/>
                <a:cs typeface="Calibri"/>
                <a:sym typeface="Calibri"/>
              </a:rPr>
              <a:t>à </a:t>
            </a:r>
            <a:r>
              <a:rPr lang="es-PE" sz="2000" i="1" dirty="0" err="1" smtClean="0">
                <a:solidFill>
                  <a:schemeClr val="dk1"/>
                </a:solidFill>
                <a:latin typeface="Calibri"/>
                <a:ea typeface="Calibri"/>
                <a:cs typeface="Calibri"/>
                <a:sym typeface="Calibri"/>
              </a:rPr>
              <a:t>notre</a:t>
            </a:r>
            <a:r>
              <a:rPr lang="es-PE" sz="2000" i="1"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identié</a:t>
            </a:r>
            <a:r>
              <a:rPr lang="es-PE" sz="2000" b="0" i="1" u="none" strike="noStrike" cap="none"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mais</a:t>
            </a:r>
            <a:r>
              <a:rPr lang="es-PE" sz="2000" i="1" dirty="0" smtClean="0">
                <a:solidFill>
                  <a:schemeClr val="dk1"/>
                </a:solidFill>
                <a:latin typeface="Calibri"/>
                <a:ea typeface="Calibri"/>
                <a:cs typeface="Calibri"/>
                <a:sym typeface="Calibri"/>
              </a:rPr>
              <a:t> </a:t>
            </a:r>
            <a:r>
              <a:rPr lang="es-PE" sz="2000" i="1" dirty="0" err="1" smtClean="0">
                <a:solidFill>
                  <a:schemeClr val="dk1"/>
                </a:solidFill>
                <a:latin typeface="Calibri"/>
                <a:ea typeface="Calibri"/>
                <a:cs typeface="Calibri"/>
                <a:sym typeface="Calibri"/>
              </a:rPr>
              <a:t>comme</a:t>
            </a:r>
            <a:r>
              <a:rPr lang="es-PE" sz="2000" i="1" dirty="0" smtClean="0">
                <a:solidFill>
                  <a:schemeClr val="dk1"/>
                </a:solidFill>
                <a:latin typeface="Calibri"/>
                <a:ea typeface="Calibri"/>
                <a:cs typeface="Calibri"/>
                <a:sym typeface="Calibri"/>
              </a:rPr>
              <a:t> un </a:t>
            </a:r>
            <a:r>
              <a:rPr lang="es-PE" sz="2000" i="1" dirty="0" err="1" smtClean="0">
                <a:solidFill>
                  <a:schemeClr val="dk1"/>
                </a:solidFill>
                <a:latin typeface="Calibri"/>
                <a:ea typeface="Calibri"/>
                <a:cs typeface="Calibri"/>
                <a:sym typeface="Calibri"/>
              </a:rPr>
              <a:t>compagnon</a:t>
            </a:r>
            <a:r>
              <a:rPr lang="es-PE" sz="2000" i="1" dirty="0" smtClean="0">
                <a:solidFill>
                  <a:schemeClr val="dk1"/>
                </a:solidFill>
                <a:latin typeface="Calibri"/>
                <a:ea typeface="Calibri"/>
                <a:cs typeface="Calibri"/>
                <a:sym typeface="Calibri"/>
              </a:rPr>
              <a:t> de </a:t>
            </a:r>
            <a:r>
              <a:rPr lang="es-PE" sz="2000" i="1" dirty="0" err="1" smtClean="0">
                <a:solidFill>
                  <a:schemeClr val="dk1"/>
                </a:solidFill>
                <a:latin typeface="Calibri"/>
                <a:ea typeface="Calibri"/>
                <a:cs typeface="Calibri"/>
                <a:sym typeface="Calibri"/>
              </a:rPr>
              <a:t>voyage</a:t>
            </a:r>
            <a:r>
              <a:rPr lang="es-PE" sz="2000" b="0" i="1" u="none" strike="noStrike" cap="none" dirty="0" smtClean="0">
                <a:solidFill>
                  <a:schemeClr val="dk1"/>
                </a:solidFill>
                <a:latin typeface="Calibri"/>
                <a:ea typeface="Calibri"/>
                <a:cs typeface="Calibri"/>
                <a:sym typeface="Calibri"/>
              </a:rPr>
              <a:t>” </a:t>
            </a:r>
            <a:endParaRPr sz="2000" b="0" i="1" u="none" strike="noStrike" cap="none" dirty="0">
              <a:solidFill>
                <a:schemeClr val="dk1"/>
              </a:solidFill>
              <a:latin typeface="Calibri"/>
              <a:ea typeface="Calibri"/>
              <a:cs typeface="Calibri"/>
              <a:sym typeface="Calibri"/>
            </a:endParaRPr>
          </a:p>
        </p:txBody>
      </p:sp>
      <p:pic>
        <p:nvPicPr>
          <p:cNvPr id="103" name="Google Shape;103;p15"/>
          <p:cNvPicPr preferRelativeResize="0"/>
          <p:nvPr/>
        </p:nvPicPr>
        <p:blipFill rotWithShape="1">
          <a:blip r:embed="rId3">
            <a:alphaModFix/>
          </a:blip>
          <a:srcRect/>
          <a:stretch/>
        </p:blipFill>
        <p:spPr>
          <a:xfrm>
            <a:off x="6096000" y="4493800"/>
            <a:ext cx="3152187" cy="20786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2" name="Google Shape;402;p42"/>
          <p:cNvPicPr preferRelativeResize="0"/>
          <p:nvPr/>
        </p:nvPicPr>
        <p:blipFill rotWithShape="1">
          <a:blip r:embed="rId3">
            <a:alphaModFix/>
          </a:blip>
          <a:srcRect/>
          <a:stretch/>
        </p:blipFill>
        <p:spPr>
          <a:xfrm>
            <a:off x="3082835" y="871686"/>
            <a:ext cx="8952411" cy="5611017"/>
          </a:xfrm>
          <a:prstGeom prst="rect">
            <a:avLst/>
          </a:prstGeom>
          <a:noFill/>
          <a:ln>
            <a:noFill/>
          </a:ln>
        </p:spPr>
      </p:pic>
      <p:pic>
        <p:nvPicPr>
          <p:cNvPr id="8194" name="Picture 2" descr="Idées frein et Idées force – Initiative Intrapreneuriale"/>
          <p:cNvPicPr>
            <a:picLocks noChangeAspect="1" noChangeArrowheads="1"/>
          </p:cNvPicPr>
          <p:nvPr/>
        </p:nvPicPr>
        <p:blipFill rotWithShape="1">
          <a:blip r:embed="rId4">
            <a:extLst>
              <a:ext uri="{28A0092B-C50C-407E-A947-70E740481C1C}">
                <a14:useLocalDpi xmlns:a14="http://schemas.microsoft.com/office/drawing/2010/main" val="0"/>
              </a:ext>
            </a:extLst>
          </a:blip>
          <a:srcRect l="57501" r="5504"/>
          <a:stretch/>
        </p:blipFill>
        <p:spPr bwMode="auto">
          <a:xfrm>
            <a:off x="335360" y="1700808"/>
            <a:ext cx="2230940" cy="352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3"/>
          <p:cNvSpPr txBox="1">
            <a:spLocks noGrp="1"/>
          </p:cNvSpPr>
          <p:nvPr>
            <p:ph type="title"/>
          </p:nvPr>
        </p:nvSpPr>
        <p:spPr>
          <a:xfrm>
            <a:off x="746760" y="81597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s-PE" sz="4400" b="1" i="1" dirty="0">
                <a:latin typeface="Calibri"/>
                <a:ea typeface="Calibri"/>
                <a:cs typeface="Calibri"/>
                <a:sym typeface="Calibri"/>
              </a:rPr>
              <a:t>1. </a:t>
            </a:r>
            <a:r>
              <a:rPr lang="es-PE" sz="4400" b="1" i="1" dirty="0" err="1" smtClean="0">
                <a:latin typeface="Calibri"/>
                <a:ea typeface="Calibri"/>
                <a:cs typeface="Calibri"/>
                <a:sym typeface="Calibri"/>
              </a:rPr>
              <a:t>Principes</a:t>
            </a:r>
            <a:r>
              <a:rPr lang="es-PE" sz="4400" b="1" i="1" dirty="0" smtClean="0">
                <a:latin typeface="Calibri"/>
                <a:ea typeface="Calibri"/>
                <a:cs typeface="Calibri"/>
                <a:sym typeface="Calibri"/>
              </a:rPr>
              <a:t> </a:t>
            </a:r>
            <a:r>
              <a:rPr lang="es-PE" sz="4400" b="1" i="1" dirty="0" err="1" smtClean="0">
                <a:latin typeface="Calibri"/>
                <a:ea typeface="Calibri"/>
                <a:cs typeface="Calibri"/>
                <a:sym typeface="Calibri"/>
              </a:rPr>
              <a:t>fondamentaux</a:t>
            </a:r>
            <a:r>
              <a:rPr lang="es-PE" sz="4400" b="1" i="1" dirty="0" smtClean="0">
                <a:latin typeface="Calibri"/>
                <a:ea typeface="Calibri"/>
                <a:cs typeface="Calibri"/>
                <a:sym typeface="Calibri"/>
              </a:rPr>
              <a:t> </a:t>
            </a:r>
            <a:r>
              <a:rPr lang="es-PE" sz="4400" dirty="0">
                <a:latin typeface="Calibri"/>
                <a:ea typeface="Calibri"/>
                <a:cs typeface="Calibri"/>
                <a:sym typeface="Calibri"/>
              </a:rPr>
              <a:t/>
            </a:r>
            <a:br>
              <a:rPr lang="es-PE" sz="4400" dirty="0">
                <a:latin typeface="Calibri"/>
                <a:ea typeface="Calibri"/>
                <a:cs typeface="Calibri"/>
                <a:sym typeface="Calibri"/>
              </a:rPr>
            </a:br>
            <a:r>
              <a:rPr lang="es-PE" sz="4400" dirty="0">
                <a:latin typeface="Calibri"/>
                <a:ea typeface="Calibri"/>
                <a:cs typeface="Calibri"/>
                <a:sym typeface="Calibri"/>
              </a:rPr>
              <a:t/>
            </a:r>
            <a:br>
              <a:rPr lang="es-PE" sz="4400" dirty="0">
                <a:latin typeface="Calibri"/>
                <a:ea typeface="Calibri"/>
                <a:cs typeface="Calibri"/>
                <a:sym typeface="Calibri"/>
              </a:rPr>
            </a:br>
            <a:endParaRPr/>
          </a:p>
        </p:txBody>
      </p:sp>
      <p:grpSp>
        <p:nvGrpSpPr>
          <p:cNvPr id="408" name="Google Shape;408;p43"/>
          <p:cNvGrpSpPr/>
          <p:nvPr/>
        </p:nvGrpSpPr>
        <p:grpSpPr>
          <a:xfrm>
            <a:off x="747064" y="2141590"/>
            <a:ext cx="9258022" cy="4351231"/>
            <a:chOff x="304" y="53"/>
            <a:chExt cx="9258022" cy="4351231"/>
          </a:xfrm>
        </p:grpSpPr>
        <p:sp>
          <p:nvSpPr>
            <p:cNvPr id="409" name="Google Shape;409;p43"/>
            <p:cNvSpPr/>
            <p:nvPr/>
          </p:nvSpPr>
          <p:spPr>
            <a:xfrm rot="5400000">
              <a:off x="4446348" y="-2893830"/>
              <a:ext cx="1698041" cy="7910318"/>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3"/>
            <p:cNvSpPr txBox="1"/>
            <p:nvPr/>
          </p:nvSpPr>
          <p:spPr>
            <a:xfrm>
              <a:off x="1340210" y="295200"/>
              <a:ext cx="7827426" cy="1532257"/>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s-PE" sz="3300" b="0" i="0" u="none" strike="noStrike" cap="none" dirty="0" smtClean="0">
                  <a:solidFill>
                    <a:schemeClr val="dk1"/>
                  </a:solidFill>
                  <a:latin typeface="Calibri"/>
                  <a:ea typeface="Calibri"/>
                  <a:cs typeface="Calibri"/>
                  <a:sym typeface="Calibri"/>
                </a:rPr>
                <a:t>Garantir le </a:t>
              </a:r>
              <a:r>
                <a:rPr lang="es-PE" sz="3300" b="0" i="0" u="none" strike="noStrike" cap="none" dirty="0" err="1" smtClean="0">
                  <a:solidFill>
                    <a:schemeClr val="dk1"/>
                  </a:solidFill>
                  <a:latin typeface="Calibri"/>
                  <a:ea typeface="Calibri"/>
                  <a:cs typeface="Calibri"/>
                  <a:sym typeface="Calibri"/>
                </a:rPr>
                <a:t>droit</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pour</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tous</a:t>
              </a:r>
              <a:r>
                <a:rPr lang="es-PE" sz="3300" b="0" i="0" u="none" strike="noStrike" cap="none" dirty="0" smtClean="0">
                  <a:solidFill>
                    <a:schemeClr val="dk1"/>
                  </a:solidFill>
                  <a:latin typeface="Calibri"/>
                  <a:ea typeface="Calibri"/>
                  <a:cs typeface="Calibri"/>
                  <a:sym typeface="Calibri"/>
                </a:rPr>
                <a:t> à une </a:t>
              </a:r>
              <a:r>
                <a:rPr lang="es-PE" sz="3300" b="0" i="0" u="none" strike="noStrike" cap="none" dirty="0" err="1" smtClean="0">
                  <a:solidFill>
                    <a:schemeClr val="dk1"/>
                  </a:solidFill>
                  <a:latin typeface="Calibri"/>
                  <a:ea typeface="Calibri"/>
                  <a:cs typeface="Calibri"/>
                  <a:sym typeface="Calibri"/>
                </a:rPr>
                <a:t>éducation</a:t>
              </a:r>
              <a:r>
                <a:rPr lang="es-PE" sz="3300" b="0" i="0" u="none" strike="noStrike" cap="none" dirty="0" smtClean="0">
                  <a:solidFill>
                    <a:schemeClr val="dk1"/>
                  </a:solidFill>
                  <a:latin typeface="Calibri"/>
                  <a:ea typeface="Calibri"/>
                  <a:cs typeface="Calibri"/>
                  <a:sym typeface="Calibri"/>
                </a:rPr>
                <a:t> de </a:t>
              </a:r>
              <a:r>
                <a:rPr lang="es-PE" sz="3300" b="0" i="0" u="none" strike="noStrike" cap="none" dirty="0" err="1" smtClean="0">
                  <a:solidFill>
                    <a:schemeClr val="dk1"/>
                  </a:solidFill>
                  <a:latin typeface="Calibri"/>
                  <a:ea typeface="Calibri"/>
                  <a:cs typeface="Calibri"/>
                  <a:sym typeface="Calibri"/>
                </a:rPr>
                <a:t>qualité</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tout</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au</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long</a:t>
              </a:r>
              <a:r>
                <a:rPr lang="es-PE" sz="3300" b="0" i="0" u="none" strike="noStrike" cap="none" dirty="0" smtClean="0">
                  <a:solidFill>
                    <a:schemeClr val="dk1"/>
                  </a:solidFill>
                  <a:latin typeface="Calibri"/>
                  <a:ea typeface="Calibri"/>
                  <a:cs typeface="Calibri"/>
                  <a:sym typeface="Calibri"/>
                </a:rPr>
                <a:t> de la </a:t>
              </a:r>
              <a:r>
                <a:rPr lang="es-PE" sz="3300" b="0" i="0" u="none" strike="noStrike" cap="none" dirty="0" err="1" smtClean="0">
                  <a:solidFill>
                    <a:schemeClr val="dk1"/>
                  </a:solidFill>
                  <a:latin typeface="Calibri"/>
                  <a:ea typeface="Calibri"/>
                  <a:cs typeface="Calibri"/>
                  <a:sym typeface="Calibri"/>
                </a:rPr>
                <a:t>vie</a:t>
              </a:r>
              <a:endParaRPr lang="es-PE" sz="3300" b="0" i="0" u="none" strike="noStrike" cap="none" dirty="0" smtClean="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300"/>
                <a:buFont typeface="Calibri"/>
                <a:buNone/>
              </a:pPr>
              <a:endParaRPr sz="3300" b="0" i="0" u="none" strike="noStrike" cap="none">
                <a:solidFill>
                  <a:schemeClr val="dk1"/>
                </a:solidFill>
                <a:latin typeface="Calibri"/>
                <a:ea typeface="Calibri"/>
                <a:cs typeface="Calibri"/>
                <a:sym typeface="Calibri"/>
              </a:endParaRPr>
            </a:p>
          </p:txBody>
        </p:sp>
        <p:sp>
          <p:nvSpPr>
            <p:cNvPr id="411" name="Google Shape;411;p43"/>
            <p:cNvSpPr/>
            <p:nvPr/>
          </p:nvSpPr>
          <p:spPr>
            <a:xfrm>
              <a:off x="304" y="53"/>
              <a:ext cx="1339906" cy="2122552"/>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3"/>
            <p:cNvSpPr txBox="1"/>
            <p:nvPr/>
          </p:nvSpPr>
          <p:spPr>
            <a:xfrm>
              <a:off x="65713" y="65462"/>
              <a:ext cx="1209088" cy="1991734"/>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s-PE" sz="6500">
                  <a:solidFill>
                    <a:schemeClr val="lt1"/>
                  </a:solidFill>
                  <a:latin typeface="Calibri"/>
                  <a:ea typeface="Calibri"/>
                  <a:cs typeface="Calibri"/>
                  <a:sym typeface="Calibri"/>
                </a:rPr>
                <a:t>a.</a:t>
              </a:r>
              <a:endParaRPr/>
            </a:p>
          </p:txBody>
        </p:sp>
        <p:sp>
          <p:nvSpPr>
            <p:cNvPr id="413" name="Google Shape;413;p43"/>
            <p:cNvSpPr/>
            <p:nvPr/>
          </p:nvSpPr>
          <p:spPr>
            <a:xfrm rot="5400000">
              <a:off x="4499854" y="-619442"/>
              <a:ext cx="1698041" cy="7818903"/>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3"/>
            <p:cNvSpPr txBox="1"/>
            <p:nvPr/>
          </p:nvSpPr>
          <p:spPr>
            <a:xfrm>
              <a:off x="1439423" y="2523881"/>
              <a:ext cx="7736011" cy="1532257"/>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s-PE" sz="3300" b="0" i="0" u="none" strike="noStrike" cap="none" dirty="0" err="1" smtClean="0">
                  <a:solidFill>
                    <a:schemeClr val="dk1"/>
                  </a:solidFill>
                  <a:latin typeface="Calibri"/>
                  <a:ea typeface="Calibri"/>
                  <a:cs typeface="Calibri"/>
                  <a:sym typeface="Calibri"/>
                </a:rPr>
                <a:t>Renforcer</a:t>
              </a:r>
              <a:r>
                <a:rPr lang="es-PE" sz="3300" b="0" i="0" u="none" strike="noStrike" cap="none" dirty="0" smtClean="0">
                  <a:solidFill>
                    <a:schemeClr val="dk1"/>
                  </a:solidFill>
                  <a:latin typeface="Calibri"/>
                  <a:ea typeface="Calibri"/>
                  <a:cs typeface="Calibri"/>
                  <a:sym typeface="Calibri"/>
                </a:rPr>
                <a:t> l’ </a:t>
              </a:r>
              <a:r>
                <a:rPr lang="es-PE" sz="3300" b="0" i="0" u="none" strike="noStrike" cap="none" dirty="0" err="1" smtClean="0">
                  <a:solidFill>
                    <a:schemeClr val="dk1"/>
                  </a:solidFill>
                  <a:latin typeface="Calibri"/>
                  <a:ea typeface="Calibri"/>
                  <a:cs typeface="Calibri"/>
                  <a:sym typeface="Calibri"/>
                </a:rPr>
                <a:t>éducation</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comme</a:t>
              </a:r>
              <a:r>
                <a:rPr lang="es-PE" sz="3300" b="0" i="0" u="none" strike="noStrike" cap="none" dirty="0" smtClean="0">
                  <a:solidFill>
                    <a:schemeClr val="dk1"/>
                  </a:solidFill>
                  <a:latin typeface="Calibri"/>
                  <a:ea typeface="Calibri"/>
                  <a:cs typeface="Calibri"/>
                  <a:sym typeface="Calibri"/>
                </a:rPr>
                <a:t> un bien publique et </a:t>
              </a:r>
              <a:r>
                <a:rPr lang="es-PE" sz="3300" b="0" i="0" u="none" strike="noStrike" cap="none" dirty="0" err="1" smtClean="0">
                  <a:solidFill>
                    <a:schemeClr val="dk1"/>
                  </a:solidFill>
                  <a:latin typeface="Calibri"/>
                  <a:ea typeface="Calibri"/>
                  <a:cs typeface="Calibri"/>
                  <a:sym typeface="Calibri"/>
                </a:rPr>
                <a:t>commun</a:t>
              </a:r>
              <a:r>
                <a:rPr lang="es-PE" sz="3300" b="0" i="0" u="none" strike="noStrike" cap="none" dirty="0" smtClean="0">
                  <a:solidFill>
                    <a:schemeClr val="dk1"/>
                  </a:solidFill>
                  <a:latin typeface="Calibri"/>
                  <a:ea typeface="Calibri"/>
                  <a:cs typeface="Calibri"/>
                  <a:sym typeface="Calibri"/>
                </a:rPr>
                <a:t> </a:t>
              </a:r>
              <a:endParaRPr sz="3300" b="0" i="0" u="none" strike="noStrike" cap="none">
                <a:solidFill>
                  <a:schemeClr val="dk1"/>
                </a:solidFill>
                <a:latin typeface="Calibri"/>
                <a:ea typeface="Calibri"/>
                <a:cs typeface="Calibri"/>
                <a:sym typeface="Calibri"/>
              </a:endParaRPr>
            </a:p>
          </p:txBody>
        </p:sp>
        <p:sp>
          <p:nvSpPr>
            <p:cNvPr id="415" name="Google Shape;415;p43"/>
            <p:cNvSpPr/>
            <p:nvPr/>
          </p:nvSpPr>
          <p:spPr>
            <a:xfrm>
              <a:off x="304" y="2228732"/>
              <a:ext cx="1439119" cy="2122552"/>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3"/>
            <p:cNvSpPr txBox="1"/>
            <p:nvPr/>
          </p:nvSpPr>
          <p:spPr>
            <a:xfrm>
              <a:off x="70556" y="2298984"/>
              <a:ext cx="1298615" cy="1982048"/>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s-PE" sz="6500">
                  <a:solidFill>
                    <a:schemeClr val="lt1"/>
                  </a:solidFill>
                  <a:latin typeface="Calibri"/>
                  <a:ea typeface="Calibri"/>
                  <a:cs typeface="Calibri"/>
                  <a:sym typeface="Calibri"/>
                </a:rPr>
                <a:t>b.</a:t>
              </a:r>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a:spLocks noGrp="1"/>
          </p:cNvSpPr>
          <p:nvPr>
            <p:ph type="title"/>
          </p:nvPr>
        </p:nvSpPr>
        <p:spPr>
          <a:xfrm>
            <a:off x="838200" y="289933"/>
            <a:ext cx="10515600" cy="10992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s-PE" sz="5400" b="1" i="1"/>
              <a:t> </a:t>
            </a:r>
            <a:endParaRPr/>
          </a:p>
        </p:txBody>
      </p:sp>
      <p:grpSp>
        <p:nvGrpSpPr>
          <p:cNvPr id="422" name="Google Shape;422;p44"/>
          <p:cNvGrpSpPr/>
          <p:nvPr/>
        </p:nvGrpSpPr>
        <p:grpSpPr>
          <a:xfrm>
            <a:off x="581622" y="1245383"/>
            <a:ext cx="11604714" cy="2676370"/>
            <a:chOff x="310837" y="215"/>
            <a:chExt cx="11604715" cy="2708603"/>
          </a:xfrm>
        </p:grpSpPr>
        <p:sp>
          <p:nvSpPr>
            <p:cNvPr id="423" name="Google Shape;423;p44"/>
            <p:cNvSpPr/>
            <p:nvPr/>
          </p:nvSpPr>
          <p:spPr>
            <a:xfrm rot="5400000">
              <a:off x="3448623" y="-2332586"/>
              <a:ext cx="622231" cy="5430529"/>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txBox="1"/>
            <p:nvPr/>
          </p:nvSpPr>
          <p:spPr>
            <a:xfrm>
              <a:off x="928671" y="105998"/>
              <a:ext cx="6128482" cy="561481"/>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s-PE" sz="2800" b="0" i="0" u="none" strike="noStrike" cap="none" dirty="0" err="1" smtClean="0">
                  <a:solidFill>
                    <a:schemeClr val="dk1"/>
                  </a:solidFill>
                  <a:latin typeface="Calibri"/>
                  <a:ea typeface="Calibri"/>
                  <a:cs typeface="Calibri"/>
                  <a:sym typeface="Calibri"/>
                </a:rPr>
                <a:t>Pédagogie</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collaborative</a:t>
              </a:r>
              <a:r>
                <a:rPr lang="es-PE" sz="2800" b="0" i="0" u="none" strike="noStrike" cap="none" dirty="0" smtClean="0">
                  <a:solidFill>
                    <a:schemeClr val="dk1"/>
                  </a:solidFill>
                  <a:latin typeface="Calibri"/>
                  <a:ea typeface="Calibri"/>
                  <a:cs typeface="Calibri"/>
                  <a:sym typeface="Calibri"/>
                </a:rPr>
                <a:t> </a:t>
              </a:r>
              <a:r>
                <a:rPr lang="es-PE" sz="2800" dirty="0" smtClean="0">
                  <a:solidFill>
                    <a:schemeClr val="dk1"/>
                  </a:solidFill>
                  <a:latin typeface="Calibri"/>
                  <a:ea typeface="Calibri"/>
                  <a:cs typeface="Calibri"/>
                  <a:sym typeface="Calibri"/>
                </a:rPr>
                <a:t>et </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solidaire</a:t>
              </a:r>
              <a:endParaRPr sz="2800" b="0" i="0" u="none" strike="noStrike" cap="none" dirty="0">
                <a:solidFill>
                  <a:schemeClr val="dk1"/>
                </a:solidFill>
                <a:latin typeface="Calibri"/>
                <a:ea typeface="Calibri"/>
                <a:cs typeface="Calibri"/>
                <a:sym typeface="Calibri"/>
              </a:endParaRPr>
            </a:p>
          </p:txBody>
        </p:sp>
        <p:sp>
          <p:nvSpPr>
            <p:cNvPr id="425" name="Google Shape;425;p44"/>
            <p:cNvSpPr/>
            <p:nvPr/>
          </p:nvSpPr>
          <p:spPr>
            <a:xfrm flipH="1">
              <a:off x="310837" y="215"/>
              <a:ext cx="752884" cy="777789"/>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4"/>
            <p:cNvSpPr txBox="1"/>
            <p:nvPr/>
          </p:nvSpPr>
          <p:spPr>
            <a:xfrm>
              <a:off x="347590" y="36968"/>
              <a:ext cx="679378" cy="704283"/>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427" name="Google Shape;427;p44"/>
            <p:cNvSpPr/>
            <p:nvPr/>
          </p:nvSpPr>
          <p:spPr>
            <a:xfrm rot="5400000">
              <a:off x="5760574" y="-3750040"/>
              <a:ext cx="622231" cy="9911657"/>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txBox="1"/>
            <p:nvPr/>
          </p:nvSpPr>
          <p:spPr>
            <a:xfrm>
              <a:off x="924616" y="945674"/>
              <a:ext cx="9881282" cy="561481"/>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s-PE" sz="2800" b="0" i="0" u="none" strike="noStrike" cap="none" dirty="0" err="1" smtClean="0">
                  <a:solidFill>
                    <a:schemeClr val="dk1"/>
                  </a:solidFill>
                  <a:latin typeface="Calibri"/>
                  <a:ea typeface="Calibri"/>
                  <a:cs typeface="Calibri"/>
                  <a:sym typeface="Calibri"/>
                </a:rPr>
                <a:t>Apprentissage</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écologique</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interculturel</a:t>
              </a:r>
              <a:r>
                <a:rPr lang="es-PE" sz="2800" b="0" i="0" u="none" strike="noStrike" cap="none" dirty="0" smtClean="0">
                  <a:solidFill>
                    <a:schemeClr val="dk1"/>
                  </a:solidFill>
                  <a:latin typeface="Calibri"/>
                  <a:ea typeface="Calibri"/>
                  <a:cs typeface="Calibri"/>
                  <a:sym typeface="Calibri"/>
                </a:rPr>
                <a:t> et </a:t>
              </a:r>
              <a:r>
                <a:rPr lang="es-PE" sz="2800" b="0" i="0" u="none" strike="noStrike" cap="none" dirty="0" err="1" smtClean="0">
                  <a:solidFill>
                    <a:schemeClr val="dk1"/>
                  </a:solidFill>
                  <a:latin typeface="Calibri"/>
                  <a:ea typeface="Calibri"/>
                  <a:cs typeface="Calibri"/>
                  <a:sym typeface="Calibri"/>
                </a:rPr>
                <a:t>interdisciplinaire</a:t>
              </a:r>
              <a:endParaRPr sz="1600" b="0" i="0" u="none" strike="noStrike" cap="none" dirty="0">
                <a:solidFill>
                  <a:schemeClr val="dk1"/>
                </a:solidFill>
                <a:latin typeface="Calibri"/>
                <a:ea typeface="Calibri"/>
                <a:cs typeface="Calibri"/>
                <a:sym typeface="Calibri"/>
              </a:endParaRPr>
            </a:p>
          </p:txBody>
        </p:sp>
        <p:sp>
          <p:nvSpPr>
            <p:cNvPr id="429" name="Google Shape;429;p44"/>
            <p:cNvSpPr/>
            <p:nvPr/>
          </p:nvSpPr>
          <p:spPr>
            <a:xfrm>
              <a:off x="310837" y="816893"/>
              <a:ext cx="805023" cy="777789"/>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txBox="1"/>
            <p:nvPr/>
          </p:nvSpPr>
          <p:spPr>
            <a:xfrm>
              <a:off x="348806" y="854862"/>
              <a:ext cx="729085" cy="701851"/>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431" name="Google Shape;431;p44"/>
            <p:cNvSpPr/>
            <p:nvPr/>
          </p:nvSpPr>
          <p:spPr>
            <a:xfrm rot="5400000">
              <a:off x="5863966" y="-3202161"/>
              <a:ext cx="930609" cy="10801200"/>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txBox="1"/>
            <p:nvPr/>
          </p:nvSpPr>
          <p:spPr>
            <a:xfrm>
              <a:off x="924616" y="1733688"/>
              <a:ext cx="10990936" cy="83975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s-PE" sz="16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40"/>
                </a:spcBef>
                <a:spcAft>
                  <a:spcPts val="0"/>
                </a:spcAft>
                <a:buClr>
                  <a:schemeClr val="dk1"/>
                </a:buClr>
                <a:buSzPts val="2800"/>
                <a:buFont typeface="Calibri"/>
                <a:buNone/>
              </a:pPr>
              <a:r>
                <a:rPr lang="es-PE" sz="2800" dirty="0" err="1" smtClean="0">
                  <a:solidFill>
                    <a:schemeClr val="dk1"/>
                  </a:solidFill>
                  <a:latin typeface="Calibri"/>
                  <a:ea typeface="Calibri"/>
                  <a:cs typeface="Calibri"/>
                  <a:sym typeface="Calibri"/>
                </a:rPr>
                <a:t>Enseignants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producteurs</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a:solidFill>
                    <a:schemeClr val="dk1"/>
                  </a:solidFill>
                  <a:latin typeface="Calibri"/>
                  <a:ea typeface="Calibri"/>
                  <a:cs typeface="Calibri"/>
                  <a:sym typeface="Calibri"/>
                </a:rPr>
                <a:t>de </a:t>
              </a:r>
              <a:r>
                <a:rPr lang="es-PE" sz="2800" b="0" i="0" u="none" strike="noStrike" cap="none" dirty="0" err="1" smtClean="0">
                  <a:solidFill>
                    <a:schemeClr val="dk1"/>
                  </a:solidFill>
                  <a:latin typeface="Calibri"/>
                  <a:ea typeface="Calibri"/>
                  <a:cs typeface="Calibri"/>
                  <a:sym typeface="Calibri"/>
                </a:rPr>
                <a:t>connaissances</a:t>
              </a:r>
              <a:r>
                <a:rPr lang="es-PE" sz="2800" b="0" i="0" u="none" strike="noStrike" cap="none" dirty="0" smtClean="0">
                  <a:solidFill>
                    <a:schemeClr val="dk1"/>
                  </a:solidFill>
                  <a:latin typeface="Calibri"/>
                  <a:ea typeface="Calibri"/>
                  <a:cs typeface="Calibri"/>
                  <a:sym typeface="Calibri"/>
                </a:rPr>
                <a:t> et </a:t>
              </a:r>
              <a:r>
                <a:rPr lang="es-PE" sz="2800" b="0" i="0" u="none" strike="noStrike" cap="none" dirty="0" err="1" smtClean="0">
                  <a:solidFill>
                    <a:schemeClr val="dk1"/>
                  </a:solidFill>
                  <a:latin typeface="Calibri"/>
                  <a:ea typeface="Calibri"/>
                  <a:cs typeface="Calibri"/>
                  <a:sym typeface="Calibri"/>
                </a:rPr>
                <a:t>agents</a:t>
              </a:r>
              <a:r>
                <a:rPr lang="es-PE" sz="2800" b="0" i="0" u="none" strike="noStrike" cap="none" dirty="0" smtClean="0">
                  <a:solidFill>
                    <a:schemeClr val="dk1"/>
                  </a:solidFill>
                  <a:latin typeface="Calibri"/>
                  <a:ea typeface="Calibri"/>
                  <a:cs typeface="Calibri"/>
                  <a:sym typeface="Calibri"/>
                </a:rPr>
                <a:t> de </a:t>
              </a:r>
              <a:r>
                <a:rPr lang="es-PE" sz="2800" b="0" i="0" u="none" strike="noStrike" cap="none" dirty="0" err="1" smtClean="0">
                  <a:solidFill>
                    <a:schemeClr val="dk1"/>
                  </a:solidFill>
                  <a:latin typeface="Calibri"/>
                  <a:ea typeface="Calibri"/>
                  <a:cs typeface="Calibri"/>
                  <a:sym typeface="Calibri"/>
                </a:rPr>
                <a:t>transformation</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socale</a:t>
              </a:r>
              <a:r>
                <a:rPr lang="es-PE" sz="2800" b="0" i="0" u="none" strike="noStrike" cap="none" dirty="0" smtClean="0">
                  <a:solidFill>
                    <a:schemeClr val="dk1"/>
                  </a:solidFill>
                  <a:latin typeface="Calibri"/>
                  <a:ea typeface="Calibri"/>
                  <a:cs typeface="Calibri"/>
                  <a:sym typeface="Calibri"/>
                </a:rPr>
                <a:t> </a:t>
              </a:r>
              <a:endParaRPr dirty="0"/>
            </a:p>
          </p:txBody>
        </p:sp>
        <p:sp>
          <p:nvSpPr>
            <p:cNvPr id="433" name="Google Shape;433;p44"/>
            <p:cNvSpPr/>
            <p:nvPr/>
          </p:nvSpPr>
          <p:spPr>
            <a:xfrm flipH="1">
              <a:off x="310837" y="1633572"/>
              <a:ext cx="723834" cy="1075246"/>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txBox="1"/>
            <p:nvPr/>
          </p:nvSpPr>
          <p:spPr>
            <a:xfrm>
              <a:off x="346172" y="1668907"/>
              <a:ext cx="653164" cy="1004576"/>
            </a:xfrm>
            <a:prstGeom prst="rect">
              <a:avLst/>
            </a:prstGeom>
            <a:noFill/>
            <a:ln>
              <a:noFill/>
            </a:ln>
          </p:spPr>
          <p:txBody>
            <a:bodyPr spcFirstLastPara="1" wrap="square" lIns="148575" tIns="74275" rIns="148575" bIns="74275"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grpSp>
        <p:nvGrpSpPr>
          <p:cNvPr id="435" name="Google Shape;435;p44"/>
          <p:cNvGrpSpPr/>
          <p:nvPr/>
        </p:nvGrpSpPr>
        <p:grpSpPr>
          <a:xfrm>
            <a:off x="562438" y="3962400"/>
            <a:ext cx="11324760" cy="1905699"/>
            <a:chOff x="55748" y="0"/>
            <a:chExt cx="11324760" cy="1905699"/>
          </a:xfrm>
        </p:grpSpPr>
        <p:sp>
          <p:nvSpPr>
            <p:cNvPr id="437" name="Google Shape;437;p44"/>
            <p:cNvSpPr txBox="1"/>
            <p:nvPr/>
          </p:nvSpPr>
          <p:spPr>
            <a:xfrm>
              <a:off x="828358" y="113678"/>
              <a:ext cx="7386095" cy="806146"/>
            </a:xfrm>
            <a:prstGeom prst="rect">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es-PE" sz="2800" dirty="0" err="1">
                  <a:sym typeface="Calibri"/>
                </a:rPr>
                <a:t>Écoles</a:t>
              </a:r>
              <a:r>
                <a:rPr lang="es-PE" sz="2800" dirty="0">
                  <a:sym typeface="Calibri"/>
                </a:rPr>
                <a:t> </a:t>
              </a:r>
              <a:r>
                <a:rPr lang="es-PE" sz="2800" dirty="0" err="1">
                  <a:sym typeface="Calibri"/>
                </a:rPr>
                <a:t>inclusives</a:t>
              </a:r>
              <a:r>
                <a:rPr lang="es-PE" sz="2800" dirty="0">
                  <a:sym typeface="Calibri"/>
                </a:rPr>
                <a:t>, </a:t>
              </a:r>
              <a:r>
                <a:rPr lang="es-PE" sz="2800" dirty="0" err="1">
                  <a:sym typeface="Calibri"/>
                </a:rPr>
                <a:t>équitables</a:t>
              </a:r>
              <a:r>
                <a:rPr lang="es-PE" sz="2800" dirty="0">
                  <a:sym typeface="Calibri"/>
                </a:rPr>
                <a:t> et </a:t>
              </a:r>
              <a:r>
                <a:rPr lang="es-PE" sz="2800" dirty="0" err="1">
                  <a:sym typeface="Calibri"/>
                </a:rPr>
                <a:t>intégrables</a:t>
              </a:r>
              <a:endParaRPr sz="2800" dirty="0"/>
            </a:p>
          </p:txBody>
        </p:sp>
        <p:sp>
          <p:nvSpPr>
            <p:cNvPr id="438" name="Google Shape;438;p44"/>
            <p:cNvSpPr/>
            <p:nvPr/>
          </p:nvSpPr>
          <p:spPr>
            <a:xfrm flipH="1">
              <a:off x="89179" y="0"/>
              <a:ext cx="719389" cy="935246"/>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txBox="1"/>
            <p:nvPr/>
          </p:nvSpPr>
          <p:spPr>
            <a:xfrm>
              <a:off x="124297" y="35118"/>
              <a:ext cx="649153" cy="865010"/>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4</a:t>
              </a:r>
              <a:endParaRPr/>
            </a:p>
          </p:txBody>
        </p:sp>
        <p:sp>
          <p:nvSpPr>
            <p:cNvPr id="440" name="Google Shape;440;p44"/>
            <p:cNvSpPr/>
            <p:nvPr/>
          </p:nvSpPr>
          <p:spPr>
            <a:xfrm rot="5400000">
              <a:off x="5768012" y="-3795898"/>
              <a:ext cx="678155" cy="10546836"/>
            </a:xfrm>
            <a:prstGeom prst="round2SameRect">
              <a:avLst>
                <a:gd name="adj1" fmla="val 16667"/>
                <a:gd name="adj2" fmla="val 0"/>
              </a:avLst>
            </a:prstGeom>
            <a:solidFill>
              <a:srgbClr val="FFD966">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4"/>
            <p:cNvSpPr txBox="1"/>
            <p:nvPr/>
          </p:nvSpPr>
          <p:spPr>
            <a:xfrm>
              <a:off x="833672" y="1171547"/>
              <a:ext cx="10513731" cy="611945"/>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s-PE" sz="2800" b="0" i="0" u="none" strike="noStrike" cap="none" dirty="0" err="1" smtClean="0">
                  <a:solidFill>
                    <a:schemeClr val="dk1"/>
                  </a:solidFill>
                  <a:latin typeface="Calibri"/>
                  <a:ea typeface="Calibri"/>
                  <a:cs typeface="Calibri"/>
                  <a:sym typeface="Calibri"/>
                </a:rPr>
                <a:t>Education</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tout</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au</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long</a:t>
              </a:r>
              <a:r>
                <a:rPr lang="es-PE" sz="2800" b="0" i="0" u="none" strike="noStrike" cap="none" dirty="0" smtClean="0">
                  <a:solidFill>
                    <a:schemeClr val="dk1"/>
                  </a:solidFill>
                  <a:latin typeface="Calibri"/>
                  <a:ea typeface="Calibri"/>
                  <a:cs typeface="Calibri"/>
                  <a:sym typeface="Calibri"/>
                </a:rPr>
                <a:t> de </a:t>
              </a:r>
              <a:r>
                <a:rPr lang="es-PE" sz="2800" b="0" i="0" u="none" strike="noStrike" cap="none" dirty="0">
                  <a:solidFill>
                    <a:schemeClr val="dk1"/>
                  </a:solidFill>
                  <a:latin typeface="Calibri"/>
                  <a:ea typeface="Calibri"/>
                  <a:cs typeface="Calibri"/>
                  <a:sym typeface="Calibri"/>
                </a:rPr>
                <a:t>la </a:t>
              </a:r>
              <a:r>
                <a:rPr lang="es-PE" sz="2800" b="0" i="0" u="none" strike="noStrike" cap="none" dirty="0" err="1" smtClean="0">
                  <a:solidFill>
                    <a:schemeClr val="dk1"/>
                  </a:solidFill>
                  <a:latin typeface="Calibri"/>
                  <a:ea typeface="Calibri"/>
                  <a:cs typeface="Calibri"/>
                  <a:sym typeface="Calibri"/>
                </a:rPr>
                <a:t>vie</a:t>
              </a:r>
              <a:r>
                <a:rPr lang="es-PE" sz="2800" b="0" i="0" u="none" strike="noStrike" cap="none" dirty="0" smtClean="0">
                  <a:solidFill>
                    <a:schemeClr val="dk1"/>
                  </a:solidFill>
                  <a:latin typeface="Calibri"/>
                  <a:ea typeface="Calibri"/>
                  <a:cs typeface="Calibri"/>
                  <a:sym typeface="Calibri"/>
                </a:rPr>
                <a:t> </a:t>
              </a:r>
              <a:r>
                <a:rPr lang="es-PE" sz="2800" dirty="0" smtClean="0">
                  <a:solidFill>
                    <a:schemeClr val="dk1"/>
                  </a:solidFill>
                  <a:latin typeface="Calibri"/>
                  <a:ea typeface="Calibri"/>
                  <a:cs typeface="Calibri"/>
                  <a:sym typeface="Calibri"/>
                </a:rPr>
                <a:t>et</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a:solidFill>
                    <a:schemeClr val="dk1"/>
                  </a:solidFill>
                  <a:latin typeface="Calibri"/>
                  <a:ea typeface="Calibri"/>
                  <a:cs typeface="Calibri"/>
                  <a:sym typeface="Calibri"/>
                </a:rPr>
                <a:t>en </a:t>
              </a:r>
              <a:r>
                <a:rPr lang="es-PE" sz="2800" b="0" i="0" u="none" strike="noStrike" cap="none" dirty="0" err="1" smtClean="0">
                  <a:solidFill>
                    <a:schemeClr val="dk1"/>
                  </a:solidFill>
                  <a:latin typeface="Calibri"/>
                  <a:ea typeface="Calibri"/>
                  <a:cs typeface="Calibri"/>
                  <a:sym typeface="Calibri"/>
                </a:rPr>
                <a:t>tous</a:t>
              </a:r>
              <a:r>
                <a:rPr lang="es-PE" sz="2800" b="0" i="0" u="none" strike="noStrike" cap="none" dirty="0" smtClean="0">
                  <a:solidFill>
                    <a:schemeClr val="dk1"/>
                  </a:solidFill>
                  <a:latin typeface="Calibri"/>
                  <a:ea typeface="Calibri"/>
                  <a:cs typeface="Calibri"/>
                  <a:sym typeface="Calibri"/>
                </a:rPr>
                <a:t> les </a:t>
              </a:r>
              <a:r>
                <a:rPr lang="es-PE" sz="2800" b="0" i="0" u="none" strike="noStrike" cap="none" dirty="0" err="1" smtClean="0">
                  <a:solidFill>
                    <a:schemeClr val="dk1"/>
                  </a:solidFill>
                  <a:latin typeface="Calibri"/>
                  <a:ea typeface="Calibri"/>
                  <a:cs typeface="Calibri"/>
                  <a:sym typeface="Calibri"/>
                </a:rPr>
                <a:t>milieux</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culturels</a:t>
              </a:r>
              <a:r>
                <a:rPr lang="es-PE" sz="2800" b="0" i="0" u="none" strike="noStrike" cap="none" dirty="0" smtClean="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
          <p:nvSpPr>
            <p:cNvPr id="442" name="Google Shape;442;p44"/>
            <p:cNvSpPr/>
            <p:nvPr/>
          </p:nvSpPr>
          <p:spPr>
            <a:xfrm>
              <a:off x="55748" y="971157"/>
              <a:ext cx="812636" cy="934542"/>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4"/>
            <p:cNvSpPr txBox="1"/>
            <p:nvPr/>
          </p:nvSpPr>
          <p:spPr>
            <a:xfrm>
              <a:off x="95418" y="1010827"/>
              <a:ext cx="733296" cy="855202"/>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5</a:t>
              </a:r>
              <a:endParaRPr/>
            </a:p>
          </p:txBody>
        </p:sp>
      </p:grpSp>
      <p:sp>
        <p:nvSpPr>
          <p:cNvPr id="444" name="Google Shape;444;p44"/>
          <p:cNvSpPr txBox="1"/>
          <p:nvPr/>
        </p:nvSpPr>
        <p:spPr>
          <a:xfrm>
            <a:off x="975387" y="407758"/>
            <a:ext cx="10515600" cy="904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es-PE" sz="4000" b="1" i="1" dirty="0">
                <a:solidFill>
                  <a:schemeClr val="dk1"/>
                </a:solidFill>
                <a:latin typeface="Calibri"/>
                <a:ea typeface="Calibri"/>
                <a:cs typeface="Calibri"/>
                <a:sym typeface="Calibri"/>
              </a:rPr>
              <a:t>2. </a:t>
            </a:r>
            <a:r>
              <a:rPr lang="es-PE" sz="4000" b="1" i="1" dirty="0" err="1" smtClean="0">
                <a:solidFill>
                  <a:schemeClr val="dk1"/>
                </a:solidFill>
                <a:latin typeface="Calibri"/>
                <a:ea typeface="Calibri"/>
                <a:cs typeface="Calibri"/>
                <a:sym typeface="Calibri"/>
              </a:rPr>
              <a:t>Propositions</a:t>
            </a:r>
            <a:r>
              <a:rPr lang="es-PE" sz="4000" b="1" i="1" dirty="0" smtClean="0">
                <a:solidFill>
                  <a:schemeClr val="dk1"/>
                </a:solidFill>
                <a:latin typeface="Calibri"/>
                <a:ea typeface="Calibri"/>
                <a:cs typeface="Calibri"/>
                <a:sym typeface="Calibri"/>
              </a:rPr>
              <a:t> </a:t>
            </a:r>
            <a:r>
              <a:rPr lang="es-PE" sz="4000" b="1" i="1" dirty="0" err="1" smtClean="0">
                <a:solidFill>
                  <a:schemeClr val="dk1"/>
                </a:solidFill>
                <a:latin typeface="Calibri"/>
                <a:ea typeface="Calibri"/>
                <a:cs typeface="Calibri"/>
                <a:sym typeface="Calibri"/>
              </a:rPr>
              <a:t>pour</a:t>
            </a:r>
            <a:r>
              <a:rPr lang="es-PE" sz="4000" b="1" i="1" dirty="0" smtClean="0">
                <a:solidFill>
                  <a:schemeClr val="dk1"/>
                </a:solidFill>
                <a:latin typeface="Calibri"/>
                <a:ea typeface="Calibri"/>
                <a:cs typeface="Calibri"/>
                <a:sym typeface="Calibri"/>
              </a:rPr>
              <a:t> </a:t>
            </a:r>
            <a:r>
              <a:rPr lang="es-PE" sz="4000" b="1" i="1" dirty="0" err="1" smtClean="0">
                <a:solidFill>
                  <a:schemeClr val="dk1"/>
                </a:solidFill>
                <a:latin typeface="Calibri"/>
                <a:ea typeface="Calibri"/>
                <a:cs typeface="Calibri"/>
                <a:sym typeface="Calibri"/>
              </a:rPr>
              <a:t>renouveler</a:t>
            </a:r>
            <a:r>
              <a:rPr lang="es-PE" sz="4000" b="1" i="1" dirty="0" smtClean="0">
                <a:solidFill>
                  <a:schemeClr val="dk1"/>
                </a:solidFill>
                <a:latin typeface="Calibri"/>
                <a:ea typeface="Calibri"/>
                <a:cs typeface="Calibri"/>
                <a:sym typeface="Calibri"/>
              </a:rPr>
              <a:t> l’ </a:t>
            </a:r>
            <a:r>
              <a:rPr lang="es-PE" sz="4000" b="1" i="1" dirty="0" err="1" smtClean="0">
                <a:solidFill>
                  <a:schemeClr val="dk1"/>
                </a:solidFill>
                <a:latin typeface="Calibri"/>
                <a:ea typeface="Calibri"/>
                <a:cs typeface="Calibri"/>
                <a:sym typeface="Calibri"/>
              </a:rPr>
              <a:t>éducation</a:t>
            </a:r>
            <a:r>
              <a:rPr lang="es-PE" sz="4000" b="1" i="1" dirty="0">
                <a:solidFill>
                  <a:schemeClr val="dk1"/>
                </a:solidFill>
                <a:latin typeface="Calibri"/>
                <a:ea typeface="Calibri"/>
                <a:cs typeface="Calibri"/>
                <a:sym typeface="Calibri"/>
              </a:rPr>
              <a:t>:</a:t>
            </a:r>
            <a:r>
              <a:rPr lang="es-PE" sz="4000" dirty="0">
                <a:solidFill>
                  <a:schemeClr val="dk1"/>
                </a:solidFill>
                <a:latin typeface="Calibri"/>
                <a:ea typeface="Calibri"/>
                <a:cs typeface="Calibri"/>
                <a:sym typeface="Calibri"/>
              </a:rPr>
              <a:t/>
            </a:r>
            <a:br>
              <a:rPr lang="es-PE" sz="4000" dirty="0">
                <a:solidFill>
                  <a:schemeClr val="dk1"/>
                </a:solidFill>
                <a:latin typeface="Calibri"/>
                <a:ea typeface="Calibri"/>
                <a:cs typeface="Calibri"/>
                <a:sym typeface="Calibri"/>
              </a:rPr>
            </a:br>
            <a:endParaRPr sz="4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5"/>
          <p:cNvSpPr txBox="1">
            <a:spLocks noGrp="1"/>
          </p:cNvSpPr>
          <p:nvPr>
            <p:ph type="title"/>
          </p:nvPr>
        </p:nvSpPr>
        <p:spPr>
          <a:xfrm>
            <a:off x="452657" y="3010342"/>
            <a:ext cx="52578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s-PE" sz="4400" b="1" dirty="0" smtClean="0">
                <a:solidFill>
                  <a:srgbClr val="385623"/>
                </a:solidFill>
                <a:latin typeface="Calibri"/>
                <a:ea typeface="Calibri"/>
                <a:cs typeface="Calibri"/>
                <a:sym typeface="Calibri"/>
              </a:rPr>
              <a:t>DOCUMENT SUR </a:t>
            </a:r>
            <a:r>
              <a:rPr lang="es-PE" sz="4400" b="1" dirty="0">
                <a:solidFill>
                  <a:srgbClr val="385623"/>
                </a:solidFill>
                <a:latin typeface="Calibri"/>
                <a:ea typeface="Calibri"/>
                <a:cs typeface="Calibri"/>
                <a:sym typeface="Calibri"/>
              </a:rPr>
              <a:t>LA </a:t>
            </a:r>
            <a:r>
              <a:rPr lang="es-PE" sz="4400" b="1" dirty="0" smtClean="0">
                <a:solidFill>
                  <a:srgbClr val="385623"/>
                </a:solidFill>
                <a:latin typeface="Calibri"/>
                <a:ea typeface="Calibri"/>
                <a:cs typeface="Calibri"/>
                <a:sym typeface="Calibri"/>
              </a:rPr>
              <a:t>FRATERNITÉ HUMAINE POUR </a:t>
            </a:r>
            <a:r>
              <a:rPr lang="es-PE" sz="4400" b="1" dirty="0">
                <a:solidFill>
                  <a:srgbClr val="385623"/>
                </a:solidFill>
                <a:latin typeface="Calibri"/>
                <a:ea typeface="Calibri"/>
                <a:cs typeface="Calibri"/>
                <a:sym typeface="Calibri"/>
              </a:rPr>
              <a:t>LA </a:t>
            </a:r>
            <a:r>
              <a:rPr lang="es-PE" sz="4400" b="1" dirty="0" smtClean="0">
                <a:solidFill>
                  <a:srgbClr val="385623"/>
                </a:solidFill>
                <a:latin typeface="Calibri"/>
                <a:ea typeface="Calibri"/>
                <a:cs typeface="Calibri"/>
                <a:sym typeface="Calibri"/>
              </a:rPr>
              <a:t>PAIX MONDIALE ET LE VIVRE ENSEMBLE</a:t>
            </a:r>
            <a:r>
              <a:rPr lang="es-PE" sz="4400" b="1" dirty="0">
                <a:solidFill>
                  <a:srgbClr val="385623"/>
                </a:solidFill>
                <a:latin typeface="Calibri"/>
                <a:ea typeface="Calibri"/>
                <a:cs typeface="Calibri"/>
                <a:sym typeface="Calibri"/>
              </a:rPr>
              <a:t/>
            </a:r>
            <a:br>
              <a:rPr lang="es-PE" sz="4400" b="1" dirty="0">
                <a:solidFill>
                  <a:srgbClr val="385623"/>
                </a:solidFill>
                <a:latin typeface="Calibri"/>
                <a:ea typeface="Calibri"/>
                <a:cs typeface="Calibri"/>
                <a:sym typeface="Calibri"/>
              </a:rPr>
            </a:br>
            <a:r>
              <a:rPr lang="es-PE" sz="4400" b="1" dirty="0">
                <a:latin typeface="Calibri"/>
                <a:ea typeface="Calibri"/>
                <a:cs typeface="Calibri"/>
                <a:sym typeface="Calibri"/>
              </a:rPr>
              <a:t/>
            </a:r>
            <a:br>
              <a:rPr lang="es-PE" sz="4400" b="1" dirty="0">
                <a:latin typeface="Calibri"/>
                <a:ea typeface="Calibri"/>
                <a:cs typeface="Calibri"/>
                <a:sym typeface="Calibri"/>
              </a:rPr>
            </a:br>
            <a:r>
              <a:rPr lang="es-PE" sz="4000" dirty="0">
                <a:latin typeface="Calibri"/>
                <a:ea typeface="Calibri"/>
                <a:cs typeface="Calibri"/>
                <a:sym typeface="Calibri"/>
              </a:rPr>
              <a:t> (Abu </a:t>
            </a:r>
            <a:r>
              <a:rPr lang="es-PE" sz="4000" dirty="0" err="1">
                <a:latin typeface="Calibri"/>
                <a:ea typeface="Calibri"/>
                <a:cs typeface="Calibri"/>
                <a:sym typeface="Calibri"/>
              </a:rPr>
              <a:t>Dhabi</a:t>
            </a:r>
            <a:r>
              <a:rPr lang="es-PE" sz="4000" dirty="0">
                <a:latin typeface="Calibri"/>
                <a:ea typeface="Calibri"/>
                <a:cs typeface="Calibri"/>
                <a:sym typeface="Calibri"/>
              </a:rPr>
              <a:t>, </a:t>
            </a:r>
            <a:r>
              <a:rPr lang="es-PE" sz="4000" dirty="0" err="1" smtClean="0">
                <a:latin typeface="Calibri"/>
                <a:ea typeface="Calibri"/>
                <a:cs typeface="Calibri"/>
                <a:sym typeface="Calibri"/>
              </a:rPr>
              <a:t>février</a:t>
            </a:r>
            <a:r>
              <a:rPr lang="es-PE" sz="4000" dirty="0" smtClean="0">
                <a:latin typeface="Calibri"/>
                <a:ea typeface="Calibri"/>
                <a:cs typeface="Calibri"/>
                <a:sym typeface="Calibri"/>
              </a:rPr>
              <a:t> </a:t>
            </a:r>
            <a:r>
              <a:rPr lang="es-PE" sz="4000" dirty="0">
                <a:latin typeface="Calibri"/>
                <a:ea typeface="Calibri"/>
                <a:cs typeface="Calibri"/>
                <a:sym typeface="Calibri"/>
              </a:rPr>
              <a:t>2019)</a:t>
            </a:r>
            <a:br>
              <a:rPr lang="es-PE" sz="4000" dirty="0">
                <a:latin typeface="Calibri"/>
                <a:ea typeface="Calibri"/>
                <a:cs typeface="Calibri"/>
                <a:sym typeface="Calibri"/>
              </a:rPr>
            </a:br>
            <a:r>
              <a:rPr lang="es-PE" sz="4000" dirty="0" err="1" smtClean="0">
                <a:latin typeface="Calibri"/>
                <a:ea typeface="Calibri"/>
                <a:cs typeface="Calibri"/>
                <a:sym typeface="Calibri"/>
              </a:rPr>
              <a:t>Firmants</a:t>
            </a:r>
            <a:r>
              <a:rPr lang="es-PE" sz="4000" dirty="0">
                <a:latin typeface="Calibri"/>
                <a:ea typeface="Calibri"/>
                <a:cs typeface="Calibri"/>
                <a:sym typeface="Calibri"/>
              </a:rPr>
              <a:t>: </a:t>
            </a:r>
            <a:r>
              <a:rPr lang="es-PE" sz="4000" dirty="0" smtClean="0">
                <a:latin typeface="Calibri"/>
                <a:ea typeface="Calibri"/>
                <a:cs typeface="Calibri"/>
                <a:sym typeface="Calibri"/>
              </a:rPr>
              <a:t>Pape François et </a:t>
            </a:r>
            <a:r>
              <a:rPr lang="es-PE" sz="4000" dirty="0">
                <a:solidFill>
                  <a:srgbClr val="000000"/>
                </a:solidFill>
                <a:latin typeface="Calibri"/>
                <a:ea typeface="Calibri"/>
                <a:cs typeface="Calibri"/>
                <a:sym typeface="Calibri"/>
              </a:rPr>
              <a:t>Al-</a:t>
            </a:r>
            <a:r>
              <a:rPr lang="es-PE" sz="4000" dirty="0" err="1">
                <a:solidFill>
                  <a:srgbClr val="000000"/>
                </a:solidFill>
                <a:latin typeface="Calibri"/>
                <a:ea typeface="Calibri"/>
                <a:cs typeface="Calibri"/>
                <a:sym typeface="Calibri"/>
              </a:rPr>
              <a:t>Azhar</a:t>
            </a:r>
            <a:r>
              <a:rPr lang="es-PE" sz="4000" dirty="0">
                <a:solidFill>
                  <a:srgbClr val="000000"/>
                </a:solidFill>
                <a:latin typeface="Calibri"/>
                <a:ea typeface="Calibri"/>
                <a:cs typeface="Calibri"/>
                <a:sym typeface="Calibri"/>
              </a:rPr>
              <a:t> al-</a:t>
            </a:r>
            <a:r>
              <a:rPr lang="es-PE" sz="4000" dirty="0" err="1">
                <a:solidFill>
                  <a:srgbClr val="000000"/>
                </a:solidFill>
                <a:latin typeface="Calibri"/>
                <a:ea typeface="Calibri"/>
                <a:cs typeface="Calibri"/>
                <a:sym typeface="Calibri"/>
              </a:rPr>
              <a:t>Sharif</a:t>
            </a:r>
            <a:r>
              <a:rPr lang="es-PE" sz="4400" dirty="0">
                <a:latin typeface="Calibri"/>
                <a:ea typeface="Calibri"/>
                <a:cs typeface="Calibri"/>
                <a:sym typeface="Calibri"/>
              </a:rPr>
              <a:t/>
            </a:r>
            <a:br>
              <a:rPr lang="es-PE" sz="4400" dirty="0">
                <a:latin typeface="Calibri"/>
                <a:ea typeface="Calibri"/>
                <a:cs typeface="Calibri"/>
                <a:sym typeface="Calibri"/>
              </a:rPr>
            </a:br>
            <a:endParaRPr dirty="0"/>
          </a:p>
        </p:txBody>
      </p:sp>
      <p:pic>
        <p:nvPicPr>
          <p:cNvPr id="450" name="Google Shape;450;p45"/>
          <p:cNvPicPr preferRelativeResize="0"/>
          <p:nvPr/>
        </p:nvPicPr>
        <p:blipFill rotWithShape="1">
          <a:blip r:embed="rId3">
            <a:alphaModFix/>
          </a:blip>
          <a:srcRect l="14067" r="19831"/>
          <a:stretch/>
        </p:blipFill>
        <p:spPr>
          <a:xfrm>
            <a:off x="6096000" y="987464"/>
            <a:ext cx="5738225" cy="4883072"/>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6"/>
          <p:cNvSpPr txBox="1">
            <a:spLocks noGrp="1"/>
          </p:cNvSpPr>
          <p:nvPr>
            <p:ph type="body" idx="1"/>
          </p:nvPr>
        </p:nvSpPr>
        <p:spPr>
          <a:xfrm>
            <a:off x="551385" y="260648"/>
            <a:ext cx="6630398" cy="4351338"/>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0"/>
              </a:spcBef>
              <a:spcAft>
                <a:spcPts val="0"/>
              </a:spcAft>
              <a:buClr>
                <a:srgbClr val="000000"/>
              </a:buClr>
              <a:buSzPts val="3200"/>
              <a:buNone/>
            </a:pPr>
            <a:r>
              <a:rPr lang="es-PE" sz="3200" dirty="0" smtClean="0">
                <a:solidFill>
                  <a:srgbClr val="000000"/>
                </a:solidFill>
              </a:rPr>
              <a:t>“</a:t>
            </a:r>
            <a:r>
              <a:rPr lang="es-PE" sz="3200" dirty="0" err="1" smtClean="0">
                <a:solidFill>
                  <a:srgbClr val="000000"/>
                </a:solidFill>
              </a:rPr>
              <a:t>Nous</a:t>
            </a:r>
            <a:r>
              <a:rPr lang="es-PE" sz="3200" dirty="0" smtClean="0">
                <a:solidFill>
                  <a:srgbClr val="000000"/>
                </a:solidFill>
              </a:rPr>
              <a:t> </a:t>
            </a:r>
            <a:r>
              <a:rPr lang="es-PE" sz="3200" dirty="0" err="1" smtClean="0">
                <a:solidFill>
                  <a:srgbClr val="000000"/>
                </a:solidFill>
              </a:rPr>
              <a:t>déclarons</a:t>
            </a:r>
            <a:r>
              <a:rPr lang="es-PE" sz="3200" dirty="0" smtClean="0">
                <a:solidFill>
                  <a:srgbClr val="000000"/>
                </a:solidFill>
              </a:rPr>
              <a:t> </a:t>
            </a:r>
            <a:r>
              <a:rPr lang="es-PE" sz="3200" dirty="0" err="1" smtClean="0">
                <a:solidFill>
                  <a:srgbClr val="000000"/>
                </a:solidFill>
              </a:rPr>
              <a:t>aussi</a:t>
            </a:r>
            <a:r>
              <a:rPr lang="es-PE" sz="3200" dirty="0" smtClean="0">
                <a:solidFill>
                  <a:srgbClr val="000000"/>
                </a:solidFill>
              </a:rPr>
              <a:t> </a:t>
            </a:r>
            <a:r>
              <a:rPr lang="es-PE" sz="3200" dirty="0" err="1" smtClean="0">
                <a:solidFill>
                  <a:srgbClr val="000000"/>
                </a:solidFill>
              </a:rPr>
              <a:t>l’importance</a:t>
            </a:r>
            <a:r>
              <a:rPr lang="es-PE" sz="3200" dirty="0" smtClean="0">
                <a:solidFill>
                  <a:srgbClr val="000000"/>
                </a:solidFill>
              </a:rPr>
              <a:t> de </a:t>
            </a:r>
            <a:r>
              <a:rPr lang="es-PE" sz="3200" dirty="0" err="1" smtClean="0">
                <a:solidFill>
                  <a:srgbClr val="000000"/>
                </a:solidFill>
              </a:rPr>
              <a:t>réaviver</a:t>
            </a:r>
            <a:r>
              <a:rPr lang="es-PE" sz="3200" dirty="0" smtClean="0">
                <a:solidFill>
                  <a:srgbClr val="000000"/>
                </a:solidFill>
              </a:rPr>
              <a:t> le </a:t>
            </a:r>
            <a:r>
              <a:rPr lang="es-PE" sz="3200" dirty="0" err="1" smtClean="0">
                <a:solidFill>
                  <a:srgbClr val="000000"/>
                </a:solidFill>
              </a:rPr>
              <a:t>sentiment</a:t>
            </a:r>
            <a:r>
              <a:rPr lang="es-PE" sz="3200" dirty="0" smtClean="0">
                <a:solidFill>
                  <a:srgbClr val="000000"/>
                </a:solidFill>
              </a:rPr>
              <a:t> </a:t>
            </a:r>
            <a:r>
              <a:rPr lang="es-PE" sz="3200" dirty="0" err="1" smtClean="0">
                <a:solidFill>
                  <a:srgbClr val="000000"/>
                </a:solidFill>
              </a:rPr>
              <a:t>religieux</a:t>
            </a:r>
            <a:r>
              <a:rPr lang="es-PE" sz="3200" dirty="0" smtClean="0">
                <a:solidFill>
                  <a:srgbClr val="000000"/>
                </a:solidFill>
              </a:rPr>
              <a:t> et la </a:t>
            </a:r>
            <a:r>
              <a:rPr lang="es-PE" sz="3200" dirty="0" err="1" smtClean="0">
                <a:solidFill>
                  <a:srgbClr val="000000"/>
                </a:solidFill>
              </a:rPr>
              <a:t>nécessité</a:t>
            </a:r>
            <a:r>
              <a:rPr lang="es-PE" sz="3200" dirty="0" smtClean="0">
                <a:solidFill>
                  <a:srgbClr val="000000"/>
                </a:solidFill>
              </a:rPr>
              <a:t> </a:t>
            </a:r>
            <a:r>
              <a:rPr lang="es-PE" sz="3200" dirty="0">
                <a:solidFill>
                  <a:srgbClr val="000000"/>
                </a:solidFill>
              </a:rPr>
              <a:t>de </a:t>
            </a:r>
            <a:r>
              <a:rPr lang="es-PE" sz="3200" dirty="0" smtClean="0">
                <a:solidFill>
                  <a:srgbClr val="000000"/>
                </a:solidFill>
              </a:rPr>
              <a:t>le </a:t>
            </a:r>
            <a:r>
              <a:rPr lang="es-PE" sz="3200" dirty="0" err="1" smtClean="0">
                <a:solidFill>
                  <a:srgbClr val="000000"/>
                </a:solidFill>
              </a:rPr>
              <a:t>réanimer</a:t>
            </a:r>
            <a:r>
              <a:rPr lang="es-PE" sz="3200" dirty="0" smtClean="0">
                <a:solidFill>
                  <a:srgbClr val="000000"/>
                </a:solidFill>
              </a:rPr>
              <a:t> </a:t>
            </a:r>
            <a:r>
              <a:rPr lang="es-PE" sz="3200" dirty="0" err="1" smtClean="0">
                <a:solidFill>
                  <a:srgbClr val="000000"/>
                </a:solidFill>
              </a:rPr>
              <a:t>dans</a:t>
            </a:r>
            <a:r>
              <a:rPr lang="es-PE" sz="3200" dirty="0" smtClean="0">
                <a:solidFill>
                  <a:srgbClr val="000000"/>
                </a:solidFill>
              </a:rPr>
              <a:t> les </a:t>
            </a:r>
            <a:r>
              <a:rPr lang="es-PE" sz="3200" dirty="0" err="1" smtClean="0">
                <a:solidFill>
                  <a:srgbClr val="000000"/>
                </a:solidFill>
              </a:rPr>
              <a:t>coeurs</a:t>
            </a:r>
            <a:r>
              <a:rPr lang="es-PE" sz="3200" dirty="0" smtClean="0">
                <a:solidFill>
                  <a:srgbClr val="000000"/>
                </a:solidFill>
              </a:rPr>
              <a:t> des </a:t>
            </a:r>
            <a:r>
              <a:rPr lang="es-PE" sz="3200" dirty="0" err="1" smtClean="0">
                <a:solidFill>
                  <a:srgbClr val="000000"/>
                </a:solidFill>
              </a:rPr>
              <a:t>nouvelles</a:t>
            </a:r>
            <a:r>
              <a:rPr lang="es-PE" sz="3200" dirty="0" smtClean="0">
                <a:solidFill>
                  <a:srgbClr val="000000"/>
                </a:solidFill>
              </a:rPr>
              <a:t> </a:t>
            </a:r>
            <a:r>
              <a:rPr lang="es-PE" sz="3200" dirty="0" err="1" smtClean="0">
                <a:solidFill>
                  <a:srgbClr val="000000"/>
                </a:solidFill>
              </a:rPr>
              <a:t>générations</a:t>
            </a:r>
            <a:r>
              <a:rPr lang="es-PE" sz="3200" dirty="0" smtClean="0">
                <a:solidFill>
                  <a:srgbClr val="000000"/>
                </a:solidFill>
              </a:rPr>
              <a:t>, à </a:t>
            </a:r>
            <a:r>
              <a:rPr lang="es-PE" sz="3200" dirty="0" err="1" smtClean="0">
                <a:solidFill>
                  <a:srgbClr val="000000"/>
                </a:solidFill>
              </a:rPr>
              <a:t>travers</a:t>
            </a:r>
            <a:r>
              <a:rPr lang="es-PE" sz="3200" dirty="0" smtClean="0">
                <a:solidFill>
                  <a:srgbClr val="000000"/>
                </a:solidFill>
              </a:rPr>
              <a:t> </a:t>
            </a:r>
            <a:r>
              <a:rPr lang="es-PE" sz="3200" dirty="0" err="1" smtClean="0">
                <a:solidFill>
                  <a:srgbClr val="000000"/>
                </a:solidFill>
              </a:rPr>
              <a:t>l’éducation</a:t>
            </a:r>
            <a:r>
              <a:rPr lang="es-PE" sz="3200" dirty="0" smtClean="0">
                <a:solidFill>
                  <a:srgbClr val="000000"/>
                </a:solidFill>
              </a:rPr>
              <a:t> </a:t>
            </a:r>
            <a:r>
              <a:rPr lang="es-PE" sz="3200" dirty="0" err="1" smtClean="0">
                <a:solidFill>
                  <a:srgbClr val="000000"/>
                </a:solidFill>
              </a:rPr>
              <a:t>saine</a:t>
            </a:r>
            <a:r>
              <a:rPr lang="es-PE" sz="3200" dirty="0" smtClean="0">
                <a:solidFill>
                  <a:srgbClr val="000000"/>
                </a:solidFill>
              </a:rPr>
              <a:t> et </a:t>
            </a:r>
            <a:r>
              <a:rPr lang="es-PE" sz="3200" dirty="0" err="1" smtClean="0">
                <a:solidFill>
                  <a:srgbClr val="000000"/>
                </a:solidFill>
              </a:rPr>
              <a:t>l’adhesion</a:t>
            </a:r>
            <a:r>
              <a:rPr lang="es-PE" sz="3200" dirty="0" smtClean="0">
                <a:solidFill>
                  <a:srgbClr val="000000"/>
                </a:solidFill>
              </a:rPr>
              <a:t> </a:t>
            </a:r>
            <a:r>
              <a:rPr lang="es-PE" sz="3200" dirty="0" err="1" smtClean="0">
                <a:solidFill>
                  <a:srgbClr val="000000"/>
                </a:solidFill>
              </a:rPr>
              <a:t>aux</a:t>
            </a:r>
            <a:r>
              <a:rPr lang="es-PE" sz="3200" dirty="0" smtClean="0">
                <a:solidFill>
                  <a:srgbClr val="000000"/>
                </a:solidFill>
              </a:rPr>
              <a:t> </a:t>
            </a:r>
            <a:r>
              <a:rPr lang="es-PE" sz="3200" dirty="0" err="1" smtClean="0">
                <a:solidFill>
                  <a:srgbClr val="000000"/>
                </a:solidFill>
              </a:rPr>
              <a:t>valeurs</a:t>
            </a:r>
            <a:r>
              <a:rPr lang="es-PE" sz="3200" dirty="0" smtClean="0">
                <a:solidFill>
                  <a:srgbClr val="000000"/>
                </a:solidFill>
              </a:rPr>
              <a:t> morales et des </a:t>
            </a:r>
            <a:r>
              <a:rPr lang="es-PE" sz="3200" dirty="0" err="1" smtClean="0">
                <a:solidFill>
                  <a:srgbClr val="000000"/>
                </a:solidFill>
              </a:rPr>
              <a:t>enseignements</a:t>
            </a:r>
            <a:r>
              <a:rPr lang="es-PE" sz="3200" dirty="0" smtClean="0">
                <a:solidFill>
                  <a:srgbClr val="000000"/>
                </a:solidFill>
              </a:rPr>
              <a:t> </a:t>
            </a:r>
            <a:r>
              <a:rPr lang="es-PE" sz="3200" dirty="0" err="1" smtClean="0">
                <a:solidFill>
                  <a:srgbClr val="000000"/>
                </a:solidFill>
              </a:rPr>
              <a:t>religieux</a:t>
            </a:r>
            <a:r>
              <a:rPr lang="es-PE" sz="3200" dirty="0" smtClean="0">
                <a:solidFill>
                  <a:srgbClr val="000000"/>
                </a:solidFill>
              </a:rPr>
              <a:t> </a:t>
            </a:r>
            <a:r>
              <a:rPr lang="es-PE" sz="3200" dirty="0" err="1" smtClean="0">
                <a:solidFill>
                  <a:srgbClr val="000000"/>
                </a:solidFill>
              </a:rPr>
              <a:t>adéquats</a:t>
            </a:r>
            <a:r>
              <a:rPr lang="es-PE" sz="3200" dirty="0" smtClean="0">
                <a:solidFill>
                  <a:srgbClr val="000000"/>
                </a:solidFill>
              </a:rPr>
              <a:t>, </a:t>
            </a:r>
            <a:r>
              <a:rPr lang="es-PE" sz="3200" dirty="0" err="1" smtClean="0">
                <a:solidFill>
                  <a:srgbClr val="000000"/>
                </a:solidFill>
              </a:rPr>
              <a:t>pour</a:t>
            </a:r>
            <a:r>
              <a:rPr lang="es-PE" sz="3200" dirty="0" smtClean="0">
                <a:solidFill>
                  <a:srgbClr val="000000"/>
                </a:solidFill>
              </a:rPr>
              <a:t> que </a:t>
            </a:r>
            <a:r>
              <a:rPr lang="es-PE" sz="3200" dirty="0" err="1" smtClean="0">
                <a:solidFill>
                  <a:srgbClr val="000000"/>
                </a:solidFill>
              </a:rPr>
              <a:t>ne</a:t>
            </a:r>
            <a:r>
              <a:rPr lang="es-PE" sz="3200" dirty="0" smtClean="0">
                <a:solidFill>
                  <a:srgbClr val="000000"/>
                </a:solidFill>
              </a:rPr>
              <a:t> </a:t>
            </a:r>
            <a:r>
              <a:rPr lang="es-PE" sz="3200" dirty="0" err="1" smtClean="0">
                <a:solidFill>
                  <a:srgbClr val="000000"/>
                </a:solidFill>
              </a:rPr>
              <a:t>s’affrontent</a:t>
            </a:r>
            <a:r>
              <a:rPr lang="es-PE" sz="3200" dirty="0" smtClean="0">
                <a:solidFill>
                  <a:srgbClr val="000000"/>
                </a:solidFill>
              </a:rPr>
              <a:t> les </a:t>
            </a:r>
            <a:r>
              <a:rPr lang="es-PE" sz="3200" dirty="0" err="1" smtClean="0">
                <a:solidFill>
                  <a:srgbClr val="000000"/>
                </a:solidFill>
              </a:rPr>
              <a:t>tendances</a:t>
            </a:r>
            <a:r>
              <a:rPr lang="es-PE" sz="3200" dirty="0" smtClean="0">
                <a:solidFill>
                  <a:srgbClr val="000000"/>
                </a:solidFill>
              </a:rPr>
              <a:t> </a:t>
            </a:r>
            <a:r>
              <a:rPr lang="es-PE" sz="3200" dirty="0" err="1" smtClean="0">
                <a:solidFill>
                  <a:srgbClr val="000000"/>
                </a:solidFill>
              </a:rPr>
              <a:t>individualistes</a:t>
            </a:r>
            <a:r>
              <a:rPr lang="es-PE" sz="3200" dirty="0">
                <a:solidFill>
                  <a:srgbClr val="000000"/>
                </a:solidFill>
              </a:rPr>
              <a:t>, </a:t>
            </a:r>
            <a:r>
              <a:rPr lang="es-PE" sz="3200" dirty="0" err="1" smtClean="0">
                <a:solidFill>
                  <a:srgbClr val="000000"/>
                </a:solidFill>
              </a:rPr>
              <a:t>égoistes</a:t>
            </a:r>
            <a:r>
              <a:rPr lang="es-PE" sz="3200" dirty="0">
                <a:solidFill>
                  <a:srgbClr val="000000"/>
                </a:solidFill>
              </a:rPr>
              <a:t>, </a:t>
            </a:r>
            <a:r>
              <a:rPr lang="es-PE" sz="3200" dirty="0" err="1" smtClean="0">
                <a:solidFill>
                  <a:srgbClr val="000000"/>
                </a:solidFill>
              </a:rPr>
              <a:t>conflictives</a:t>
            </a:r>
            <a:r>
              <a:rPr lang="es-PE" sz="3200" dirty="0">
                <a:solidFill>
                  <a:srgbClr val="000000"/>
                </a:solidFill>
              </a:rPr>
              <a:t>, </a:t>
            </a:r>
            <a:r>
              <a:rPr lang="es-PE" sz="3200" dirty="0" smtClean="0">
                <a:solidFill>
                  <a:srgbClr val="000000"/>
                </a:solidFill>
              </a:rPr>
              <a:t>le </a:t>
            </a:r>
            <a:r>
              <a:rPr lang="es-PE" sz="3200" dirty="0" err="1" smtClean="0">
                <a:solidFill>
                  <a:srgbClr val="000000"/>
                </a:solidFill>
              </a:rPr>
              <a:t>radicalisme</a:t>
            </a:r>
            <a:r>
              <a:rPr lang="es-PE" sz="3200" dirty="0" smtClean="0">
                <a:solidFill>
                  <a:srgbClr val="000000"/>
                </a:solidFill>
              </a:rPr>
              <a:t> et </a:t>
            </a:r>
            <a:r>
              <a:rPr lang="es-PE" sz="3200" dirty="0" err="1" smtClean="0">
                <a:solidFill>
                  <a:srgbClr val="000000"/>
                </a:solidFill>
              </a:rPr>
              <a:t>l’extrémisme</a:t>
            </a:r>
            <a:r>
              <a:rPr lang="es-PE" sz="3200" dirty="0" smtClean="0">
                <a:solidFill>
                  <a:srgbClr val="000000"/>
                </a:solidFill>
              </a:rPr>
              <a:t> </a:t>
            </a:r>
            <a:r>
              <a:rPr lang="es-PE" sz="3200" dirty="0" err="1" smtClean="0">
                <a:solidFill>
                  <a:srgbClr val="000000"/>
                </a:solidFill>
              </a:rPr>
              <a:t>aveugle</a:t>
            </a:r>
            <a:r>
              <a:rPr lang="es-PE" sz="3200" dirty="0" smtClean="0">
                <a:solidFill>
                  <a:srgbClr val="000000"/>
                </a:solidFill>
              </a:rPr>
              <a:t> </a:t>
            </a:r>
            <a:r>
              <a:rPr lang="es-PE" sz="3200" dirty="0" err="1" smtClean="0">
                <a:solidFill>
                  <a:srgbClr val="000000"/>
                </a:solidFill>
              </a:rPr>
              <a:t>dans</a:t>
            </a:r>
            <a:r>
              <a:rPr lang="es-PE" sz="3200" dirty="0" smtClean="0">
                <a:solidFill>
                  <a:srgbClr val="000000"/>
                </a:solidFill>
              </a:rPr>
              <a:t> </a:t>
            </a:r>
            <a:r>
              <a:rPr lang="es-PE" sz="3200" dirty="0" err="1" smtClean="0">
                <a:solidFill>
                  <a:srgbClr val="000000"/>
                </a:solidFill>
              </a:rPr>
              <a:t>toutes</a:t>
            </a:r>
            <a:r>
              <a:rPr lang="es-PE" sz="3200" dirty="0" smtClean="0">
                <a:solidFill>
                  <a:srgbClr val="000000"/>
                </a:solidFill>
              </a:rPr>
              <a:t> </a:t>
            </a:r>
            <a:r>
              <a:rPr lang="es-PE" sz="3200" dirty="0" err="1" smtClean="0">
                <a:solidFill>
                  <a:srgbClr val="000000"/>
                </a:solidFill>
              </a:rPr>
              <a:t>ses</a:t>
            </a:r>
            <a:r>
              <a:rPr lang="es-PE" sz="3200" dirty="0" smtClean="0">
                <a:solidFill>
                  <a:srgbClr val="000000"/>
                </a:solidFill>
              </a:rPr>
              <a:t> formes et </a:t>
            </a:r>
            <a:r>
              <a:rPr lang="es-PE" sz="3200" dirty="0" err="1" smtClean="0">
                <a:solidFill>
                  <a:srgbClr val="000000"/>
                </a:solidFill>
              </a:rPr>
              <a:t>manifestations</a:t>
            </a:r>
            <a:r>
              <a:rPr lang="es-PE" sz="3200" dirty="0" smtClean="0">
                <a:solidFill>
                  <a:srgbClr val="000000"/>
                </a:solidFill>
              </a:rPr>
              <a:t>”</a:t>
            </a:r>
            <a:endParaRPr sz="3200" dirty="0"/>
          </a:p>
          <a:p>
            <a:pPr marL="228600" lvl="0" indent="-50800" algn="l" rtl="0">
              <a:lnSpc>
                <a:spcPct val="90000"/>
              </a:lnSpc>
              <a:spcBef>
                <a:spcPts val="1800"/>
              </a:spcBef>
              <a:spcAft>
                <a:spcPts val="0"/>
              </a:spcAft>
              <a:buClr>
                <a:schemeClr val="dk1"/>
              </a:buClr>
              <a:buSzPts val="2800"/>
              <a:buNone/>
            </a:pPr>
            <a:endParaRPr sz="3200" dirty="0"/>
          </a:p>
        </p:txBody>
      </p:sp>
      <p:pic>
        <p:nvPicPr>
          <p:cNvPr id="456" name="Google Shape;456;p46"/>
          <p:cNvPicPr preferRelativeResize="0"/>
          <p:nvPr/>
        </p:nvPicPr>
        <p:blipFill rotWithShape="1">
          <a:blip r:embed="rId3">
            <a:alphaModFix/>
          </a:blip>
          <a:srcRect/>
          <a:stretch/>
        </p:blipFill>
        <p:spPr>
          <a:xfrm>
            <a:off x="7181782" y="4149080"/>
            <a:ext cx="4597267" cy="2577256"/>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7"/>
          <p:cNvSpPr txBox="1">
            <a:spLocks noGrp="1"/>
          </p:cNvSpPr>
          <p:nvPr>
            <p:ph type="body" idx="1"/>
          </p:nvPr>
        </p:nvSpPr>
        <p:spPr>
          <a:xfrm>
            <a:off x="523836" y="1071546"/>
            <a:ext cx="7722704" cy="5304044"/>
          </a:xfrm>
          <a:prstGeom prst="rect">
            <a:avLst/>
          </a:prstGeom>
          <a:noFill/>
          <a:ln>
            <a:noFill/>
          </a:ln>
        </p:spPr>
        <p:txBody>
          <a:bodyPr spcFirstLastPara="1" wrap="square" lIns="91425" tIns="45700" rIns="91425" bIns="45700" anchor="t" anchorCtr="0">
            <a:normAutofit fontScale="92500" lnSpcReduction="10000"/>
          </a:bodyPr>
          <a:lstStyle/>
          <a:p>
            <a:pPr marL="0" lvl="0" indent="0" algn="just">
              <a:buSzPct val="100000"/>
              <a:buNone/>
            </a:pPr>
            <a:r>
              <a:rPr lang="fr-FR" dirty="0" smtClean="0"/>
              <a:t>Ce Document, à la suite des précédents documents internationaux qui ont souligné le rôle important des religions dans la construction de la paix mondiale, déclare ce qui suit : </a:t>
            </a:r>
          </a:p>
          <a:p>
            <a:pPr marL="0" lvl="0" indent="0" algn="just">
              <a:buSzPct val="100000"/>
              <a:buNone/>
            </a:pPr>
            <a:r>
              <a:rPr lang="fr-FR" b="1" i="1" dirty="0" smtClean="0"/>
              <a:t>La ferme conviction que les véritables enseignements des religions nous invitent à rester ancrés dans les valeurs de paix ; défendre les valeurs de connaissance réciproque, de fraternité humaine et de coexistence commune; restaurer la sagesse, la justice et la charité et éveiller le sens de la religiosité chez les jeunes.</a:t>
            </a:r>
          </a:p>
          <a:p>
            <a:pPr marL="0" lvl="0" indent="0" algn="just">
              <a:buSzPct val="100000"/>
              <a:buNone/>
            </a:pPr>
            <a:r>
              <a:rPr lang="fr-FR" dirty="0" smtClean="0"/>
              <a:t>Défendre les nouvelles générations de la domination de la pensée matérialiste, du danger de la politique de la soif insatiable, du profit et de l'indifférence, fondée sur la loi de la force et non sur la force de la loi.</a:t>
            </a:r>
            <a:endParaRPr lang="es-PE" sz="2800" i="1" dirty="0" smtClean="0">
              <a:solidFill>
                <a:srgbClr val="000000"/>
              </a:solidFill>
            </a:endParaRPr>
          </a:p>
          <a:p>
            <a:pPr marL="0" lvl="0" indent="0" algn="just">
              <a:buSzPct val="100000"/>
              <a:buNone/>
            </a:pPr>
            <a:endParaRPr sz="2800" i="1" dirty="0"/>
          </a:p>
          <a:p>
            <a:pPr marL="228600" lvl="0" indent="-64135" algn="just" rtl="0">
              <a:lnSpc>
                <a:spcPct val="90000"/>
              </a:lnSpc>
              <a:spcBef>
                <a:spcPts val="1000"/>
              </a:spcBef>
              <a:spcAft>
                <a:spcPts val="0"/>
              </a:spcAft>
              <a:buClr>
                <a:schemeClr val="dk1"/>
              </a:buClr>
              <a:buSzPct val="100000"/>
              <a:buNone/>
            </a:pPr>
            <a:endParaRPr dirty="0"/>
          </a:p>
        </p:txBody>
      </p:sp>
      <p:pic>
        <p:nvPicPr>
          <p:cNvPr id="462" name="Google Shape;462;p47"/>
          <p:cNvPicPr preferRelativeResize="0"/>
          <p:nvPr/>
        </p:nvPicPr>
        <p:blipFill rotWithShape="1">
          <a:blip r:embed="rId3">
            <a:alphaModFix/>
          </a:blip>
          <a:srcRect/>
          <a:stretch/>
        </p:blipFill>
        <p:spPr>
          <a:xfrm>
            <a:off x="8503479" y="520700"/>
            <a:ext cx="3556000" cy="58166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p4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48"/>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Calibri"/>
              <a:buNone/>
            </a:pPr>
            <a:r>
              <a:rPr lang="es-PE" sz="2600" b="1" dirty="0" smtClean="0"/>
              <a:t>É</a:t>
            </a:r>
            <a:r>
              <a:rPr lang="es-PE" sz="2600" b="1" dirty="0" smtClean="0">
                <a:latin typeface="Calibri"/>
                <a:ea typeface="Calibri"/>
                <a:cs typeface="Calibri"/>
                <a:sym typeface="Calibri"/>
              </a:rPr>
              <a:t>DUQUER POUR LE DIALOGUE INTERRELIGIEUX</a:t>
            </a:r>
            <a:r>
              <a:rPr lang="es-PE" sz="2600" b="1" dirty="0">
                <a:latin typeface="Calibri"/>
                <a:ea typeface="Calibri"/>
                <a:cs typeface="Calibri"/>
                <a:sym typeface="Calibri"/>
              </a:rPr>
              <a:t/>
            </a:r>
            <a:br>
              <a:rPr lang="es-PE" sz="2600" b="1" dirty="0">
                <a:latin typeface="Calibri"/>
                <a:ea typeface="Calibri"/>
                <a:cs typeface="Calibri"/>
                <a:sym typeface="Calibri"/>
              </a:rPr>
            </a:br>
            <a:r>
              <a:rPr lang="es-PE" sz="2600" b="1" dirty="0">
                <a:latin typeface="Calibri"/>
                <a:ea typeface="Calibri"/>
                <a:cs typeface="Calibri"/>
                <a:sym typeface="Calibri"/>
              </a:rPr>
              <a:t>EN </a:t>
            </a:r>
            <a:r>
              <a:rPr lang="es-PE" sz="2600" b="1" dirty="0" smtClean="0">
                <a:latin typeface="Calibri"/>
                <a:ea typeface="Calibri"/>
                <a:cs typeface="Calibri"/>
                <a:sym typeface="Calibri"/>
              </a:rPr>
              <a:t>SES </a:t>
            </a:r>
            <a:r>
              <a:rPr lang="es-PE" sz="2600" b="1" dirty="0">
                <a:latin typeface="Calibri"/>
                <a:ea typeface="Calibri"/>
                <a:cs typeface="Calibri"/>
                <a:sym typeface="Calibri"/>
              </a:rPr>
              <a:t>4 </a:t>
            </a:r>
            <a:r>
              <a:rPr lang="es-PE" sz="2600" b="1" dirty="0" smtClean="0">
                <a:latin typeface="Calibri"/>
                <a:ea typeface="Calibri"/>
                <a:cs typeface="Calibri"/>
                <a:sym typeface="Calibri"/>
              </a:rPr>
              <a:t>NIVEAUX: </a:t>
            </a:r>
            <a:r>
              <a:rPr lang="es-PE" sz="2600" dirty="0">
                <a:latin typeface="Calibri"/>
                <a:ea typeface="Calibri"/>
                <a:cs typeface="Calibri"/>
                <a:sym typeface="Calibri"/>
              </a:rPr>
              <a:t/>
            </a:r>
            <a:br>
              <a:rPr lang="es-PE" sz="2600" dirty="0">
                <a:latin typeface="Calibri"/>
                <a:ea typeface="Calibri"/>
                <a:cs typeface="Calibri"/>
                <a:sym typeface="Calibri"/>
              </a:rPr>
            </a:br>
            <a:endParaRPr sz="2600"/>
          </a:p>
        </p:txBody>
      </p:sp>
      <p:sp>
        <p:nvSpPr>
          <p:cNvPr id="469" name="Google Shape;469;p4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48"/>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s-PE" b="1" dirty="0" err="1" smtClean="0">
                <a:latin typeface="Calibri"/>
                <a:ea typeface="Calibri"/>
                <a:cs typeface="Calibri"/>
                <a:sym typeface="Calibri"/>
              </a:rPr>
              <a:t>Vie</a:t>
            </a:r>
            <a:endParaRPr b="1">
              <a:latin typeface="Calibri"/>
              <a:ea typeface="Calibri"/>
              <a:cs typeface="Calibri"/>
              <a:sym typeface="Calibri"/>
            </a:endParaRPr>
          </a:p>
          <a:p>
            <a:pPr marL="514350" lvl="0" indent="-514350" algn="l" rtl="0">
              <a:lnSpc>
                <a:spcPct val="90000"/>
              </a:lnSpc>
              <a:spcBef>
                <a:spcPts val="1000"/>
              </a:spcBef>
              <a:spcAft>
                <a:spcPts val="0"/>
              </a:spcAft>
              <a:buClr>
                <a:schemeClr val="dk1"/>
              </a:buClr>
              <a:buSzPts val="2800"/>
              <a:buFont typeface="Calibri"/>
              <a:buAutoNum type="arabicPeriod"/>
            </a:pPr>
            <a:r>
              <a:rPr lang="es-PE" b="1" dirty="0" err="1" smtClean="0">
                <a:latin typeface="Calibri"/>
                <a:ea typeface="Calibri"/>
                <a:cs typeface="Calibri"/>
                <a:sym typeface="Calibri"/>
              </a:rPr>
              <a:t>Oraison</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s-PE" b="1" dirty="0" err="1" smtClean="0">
                <a:latin typeface="Calibri"/>
                <a:ea typeface="Calibri"/>
                <a:cs typeface="Calibri"/>
                <a:sym typeface="Calibri"/>
              </a:rPr>
              <a:t>Action</a:t>
            </a:r>
            <a:endParaRPr b="1">
              <a:latin typeface="Calibri"/>
              <a:ea typeface="Calibri"/>
              <a:cs typeface="Calibri"/>
              <a:sym typeface="Calibri"/>
            </a:endParaRPr>
          </a:p>
          <a:p>
            <a:pPr marL="514350" lvl="0" indent="-514350" algn="l" rtl="0">
              <a:lnSpc>
                <a:spcPct val="90000"/>
              </a:lnSpc>
              <a:spcBef>
                <a:spcPts val="1000"/>
              </a:spcBef>
              <a:spcAft>
                <a:spcPts val="0"/>
              </a:spcAft>
              <a:buClr>
                <a:schemeClr val="dk1"/>
              </a:buClr>
              <a:buSzPts val="2800"/>
              <a:buFont typeface="Calibri"/>
              <a:buAutoNum type="arabicPeriod"/>
            </a:pPr>
            <a:r>
              <a:rPr lang="es-PE" b="1" dirty="0" err="1" smtClean="0">
                <a:latin typeface="Calibri"/>
                <a:ea typeface="Calibri"/>
                <a:cs typeface="Calibri"/>
                <a:sym typeface="Calibri"/>
              </a:rPr>
              <a:t>Réflexion</a:t>
            </a:r>
            <a:r>
              <a:rPr lang="es-PE" b="1" dirty="0" smtClean="0">
                <a:latin typeface="Calibri"/>
                <a:ea typeface="Calibri"/>
                <a:cs typeface="Calibri"/>
                <a:sym typeface="Calibri"/>
              </a:rPr>
              <a:t> </a:t>
            </a:r>
            <a:r>
              <a:rPr lang="es-PE" b="1" dirty="0" err="1" smtClean="0">
                <a:latin typeface="Calibri"/>
                <a:ea typeface="Calibri"/>
                <a:cs typeface="Calibri"/>
                <a:sym typeface="Calibri"/>
              </a:rPr>
              <a:t>théologique</a:t>
            </a:r>
            <a:endParaRPr/>
          </a:p>
          <a:p>
            <a:pPr marL="228600" lvl="0" indent="-88900" algn="l" rtl="0">
              <a:lnSpc>
                <a:spcPct val="90000"/>
              </a:lnSpc>
              <a:spcBef>
                <a:spcPts val="1000"/>
              </a:spcBef>
              <a:spcAft>
                <a:spcPts val="0"/>
              </a:spcAft>
              <a:buClr>
                <a:schemeClr val="dk1"/>
              </a:buClr>
              <a:buSzPts val="2200"/>
              <a:buNone/>
            </a:pPr>
            <a:endParaRPr sz="2200"/>
          </a:p>
        </p:txBody>
      </p:sp>
      <p:pic>
        <p:nvPicPr>
          <p:cNvPr id="471" name="Google Shape;471;p48"/>
          <p:cNvPicPr preferRelativeResize="0"/>
          <p:nvPr/>
        </p:nvPicPr>
        <p:blipFill rotWithShape="1">
          <a:blip r:embed="rId3">
            <a:alphaModFix/>
          </a:blip>
          <a:srcRect l="18281" r="14766"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9"/>
          <p:cNvSpPr txBox="1">
            <a:spLocks noGrp="1"/>
          </p:cNvSpPr>
          <p:nvPr>
            <p:ph type="title"/>
          </p:nvPr>
        </p:nvSpPr>
        <p:spPr>
          <a:xfrm>
            <a:off x="609599" y="1673682"/>
            <a:ext cx="54864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A20305"/>
              </a:buClr>
              <a:buSzPts val="6000"/>
              <a:buFont typeface="Calibri"/>
              <a:buNone/>
            </a:pPr>
            <a:r>
              <a:rPr lang="es-PE" sz="6000" b="1" i="1" dirty="0" smtClean="0">
                <a:solidFill>
                  <a:srgbClr val="A20305"/>
                </a:solidFill>
                <a:latin typeface="Calibri"/>
                <a:ea typeface="Calibri"/>
                <a:cs typeface="Calibri"/>
                <a:sym typeface="Calibri"/>
              </a:rPr>
              <a:t>LES PRÉFÉRENCES </a:t>
            </a:r>
            <a:r>
              <a:rPr lang="es-PE" sz="6000" b="1" i="1" dirty="0">
                <a:solidFill>
                  <a:srgbClr val="A20305"/>
                </a:solidFill>
                <a:latin typeface="Calibri"/>
                <a:ea typeface="Calibri"/>
                <a:cs typeface="Calibri"/>
                <a:sym typeface="Calibri"/>
              </a:rPr>
              <a:t/>
            </a:r>
            <a:br>
              <a:rPr lang="es-PE" sz="6000" b="1" i="1" dirty="0">
                <a:solidFill>
                  <a:srgbClr val="A20305"/>
                </a:solidFill>
                <a:latin typeface="Calibri"/>
                <a:ea typeface="Calibri"/>
                <a:cs typeface="Calibri"/>
                <a:sym typeface="Calibri"/>
              </a:rPr>
            </a:br>
            <a:r>
              <a:rPr lang="es-PE" sz="6000" b="1" i="1" dirty="0">
                <a:solidFill>
                  <a:srgbClr val="A20305"/>
                </a:solidFill>
                <a:latin typeface="Calibri"/>
                <a:ea typeface="Calibri"/>
                <a:cs typeface="Calibri"/>
                <a:sym typeface="Calibri"/>
              </a:rPr>
              <a:t>DE </a:t>
            </a:r>
            <a:r>
              <a:rPr lang="es-PE" sz="6000" b="1" i="1" dirty="0" smtClean="0">
                <a:solidFill>
                  <a:srgbClr val="A20305"/>
                </a:solidFill>
                <a:latin typeface="Calibri"/>
                <a:ea typeface="Calibri"/>
                <a:cs typeface="Calibri"/>
                <a:sym typeface="Calibri"/>
              </a:rPr>
              <a:t>JÉSUS MARIE</a:t>
            </a:r>
            <a:endParaRPr sz="6000" i="1">
              <a:solidFill>
                <a:srgbClr val="A20305"/>
              </a:solidFill>
            </a:endParaRPr>
          </a:p>
        </p:txBody>
      </p:sp>
      <p:sp>
        <p:nvSpPr>
          <p:cNvPr id="477" name="Google Shape;477;p49" descr="No hay ninguna descripción de la foto disponibl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8" name="Google Shape;478;p49"/>
          <p:cNvPicPr preferRelativeResize="0"/>
          <p:nvPr/>
        </p:nvPicPr>
        <p:blipFill rotWithShape="1">
          <a:blip r:embed="rId3">
            <a:alphaModFix/>
          </a:blip>
          <a:srcRect l="21614" t="13846" r="19165" b="13076"/>
          <a:stretch/>
        </p:blipFill>
        <p:spPr>
          <a:xfrm>
            <a:off x="1679570" y="3581400"/>
            <a:ext cx="2842875" cy="2447794"/>
          </a:xfrm>
          <a:prstGeom prst="rect">
            <a:avLst/>
          </a:prstGeom>
          <a:noFill/>
          <a:ln>
            <a:noFill/>
          </a:ln>
        </p:spPr>
      </p:pic>
      <p:pic>
        <p:nvPicPr>
          <p:cNvPr id="479" name="Google Shape;479;p49"/>
          <p:cNvPicPr preferRelativeResize="0"/>
          <p:nvPr/>
        </p:nvPicPr>
        <p:blipFill rotWithShape="1">
          <a:blip r:embed="rId4">
            <a:alphaModFix/>
          </a:blip>
          <a:srcRect/>
          <a:stretch/>
        </p:blipFill>
        <p:spPr>
          <a:xfrm>
            <a:off x="6705600" y="0"/>
            <a:ext cx="5486400" cy="68580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0"/>
          <p:cNvSpPr txBox="1">
            <a:spLocks noGrp="1"/>
          </p:cNvSpPr>
          <p:nvPr>
            <p:ph type="title"/>
          </p:nvPr>
        </p:nvSpPr>
        <p:spPr>
          <a:xfrm>
            <a:off x="718931" y="1771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000"/>
              <a:buFont typeface="Calibri"/>
              <a:buNone/>
            </a:pPr>
            <a:r>
              <a:rPr lang="es-PE" sz="4000" b="1" i="1" dirty="0" err="1" smtClean="0">
                <a:solidFill>
                  <a:srgbClr val="C55A11"/>
                </a:solidFill>
                <a:latin typeface="Calibri"/>
                <a:ea typeface="Calibri"/>
                <a:cs typeface="Calibri"/>
                <a:sym typeface="Calibri"/>
              </a:rPr>
              <a:t>Nous</a:t>
            </a:r>
            <a:r>
              <a:rPr lang="es-PE" sz="4000" b="1" i="1" dirty="0" smtClean="0">
                <a:solidFill>
                  <a:srgbClr val="C55A11"/>
                </a:solidFill>
                <a:latin typeface="Calibri"/>
                <a:ea typeface="Calibri"/>
                <a:cs typeface="Calibri"/>
                <a:sym typeface="Calibri"/>
              </a:rPr>
              <a:t> </a:t>
            </a:r>
            <a:r>
              <a:rPr lang="es-PE" sz="4000" b="1" i="1" dirty="0" err="1" smtClean="0">
                <a:solidFill>
                  <a:srgbClr val="C55A11"/>
                </a:solidFill>
                <a:latin typeface="Calibri"/>
                <a:ea typeface="Calibri"/>
                <a:cs typeface="Calibri"/>
                <a:sym typeface="Calibri"/>
              </a:rPr>
              <a:t>sommes</a:t>
            </a:r>
            <a:r>
              <a:rPr lang="es-PE" sz="4000" b="1" i="1" dirty="0" smtClean="0">
                <a:solidFill>
                  <a:srgbClr val="C55A11"/>
                </a:solidFill>
                <a:latin typeface="Calibri"/>
                <a:ea typeface="Calibri"/>
                <a:cs typeface="Calibri"/>
                <a:sym typeface="Calibri"/>
              </a:rPr>
              <a:t> </a:t>
            </a:r>
            <a:r>
              <a:rPr lang="es-PE" sz="4000" b="1" i="1" dirty="0" err="1" smtClean="0">
                <a:solidFill>
                  <a:srgbClr val="C55A11"/>
                </a:solidFill>
                <a:latin typeface="Calibri"/>
                <a:ea typeface="Calibri"/>
                <a:cs typeface="Calibri"/>
                <a:sym typeface="Calibri"/>
              </a:rPr>
              <a:t>invités</a:t>
            </a:r>
            <a:r>
              <a:rPr lang="es-PE" sz="4000" b="1" i="1" dirty="0" smtClean="0">
                <a:solidFill>
                  <a:srgbClr val="C55A11"/>
                </a:solidFill>
                <a:latin typeface="Calibri"/>
                <a:ea typeface="Calibri"/>
                <a:cs typeface="Calibri"/>
                <a:sym typeface="Calibri"/>
              </a:rPr>
              <a:t> à:</a:t>
            </a:r>
            <a:br>
              <a:rPr lang="es-PE" sz="4000" b="1" i="1" dirty="0" smtClean="0">
                <a:solidFill>
                  <a:srgbClr val="C55A11"/>
                </a:solidFill>
                <a:latin typeface="Calibri"/>
                <a:ea typeface="Calibri"/>
                <a:cs typeface="Calibri"/>
                <a:sym typeface="Calibri"/>
              </a:rPr>
            </a:br>
            <a:endParaRPr sz="4000" b="1" i="1">
              <a:solidFill>
                <a:srgbClr val="C55A11"/>
              </a:solidFill>
            </a:endParaRPr>
          </a:p>
        </p:txBody>
      </p:sp>
      <p:grpSp>
        <p:nvGrpSpPr>
          <p:cNvPr id="485" name="Google Shape;485;p50"/>
          <p:cNvGrpSpPr/>
          <p:nvPr/>
        </p:nvGrpSpPr>
        <p:grpSpPr>
          <a:xfrm>
            <a:off x="400023" y="1714488"/>
            <a:ext cx="10664529" cy="3394827"/>
            <a:chOff x="878" y="1659"/>
            <a:chExt cx="10619468" cy="3394827"/>
          </a:xfrm>
        </p:grpSpPr>
        <p:sp>
          <p:nvSpPr>
            <p:cNvPr id="486" name="Google Shape;486;p50"/>
            <p:cNvSpPr/>
            <p:nvPr/>
          </p:nvSpPr>
          <p:spPr>
            <a:xfrm rot="5400000">
              <a:off x="5200328" y="-4261956"/>
              <a:ext cx="876084" cy="962233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0"/>
            <p:cNvSpPr txBox="1"/>
            <p:nvPr/>
          </p:nvSpPr>
          <p:spPr>
            <a:xfrm>
              <a:off x="759068" y="196703"/>
              <a:ext cx="9861278" cy="790550"/>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None/>
              </a:pPr>
              <a:r>
                <a:rPr lang="es-PE" sz="2800" b="0" i="0" u="none" strike="noStrike" cap="none" dirty="0" err="1" smtClean="0">
                  <a:solidFill>
                    <a:schemeClr val="dk1"/>
                  </a:solidFill>
                  <a:latin typeface="Calibri"/>
                  <a:ea typeface="Calibri"/>
                  <a:cs typeface="Calibri"/>
                  <a:sym typeface="Calibri"/>
                </a:rPr>
                <a:t>Favoriser</a:t>
              </a:r>
              <a:r>
                <a:rPr lang="es-PE" sz="2800" b="0" i="0" u="none" strike="noStrike" cap="none" dirty="0" smtClean="0">
                  <a:solidFill>
                    <a:schemeClr val="dk1"/>
                  </a:solidFill>
                  <a:latin typeface="Calibri"/>
                  <a:ea typeface="Calibri"/>
                  <a:cs typeface="Calibri"/>
                  <a:sym typeface="Calibri"/>
                </a:rPr>
                <a:t> des </a:t>
              </a:r>
              <a:r>
                <a:rPr lang="es-PE" sz="2800" b="0" i="0" u="none" strike="noStrike" cap="none" dirty="0" err="1" smtClean="0">
                  <a:solidFill>
                    <a:schemeClr val="dk1"/>
                  </a:solidFill>
                  <a:latin typeface="Calibri"/>
                  <a:ea typeface="Calibri"/>
                  <a:cs typeface="Calibri"/>
                  <a:sym typeface="Calibri"/>
                </a:rPr>
                <a:t>lieux</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d’expérience</a:t>
              </a:r>
              <a:r>
                <a:rPr lang="es-PE" sz="2800" b="0" i="0" u="none" strike="noStrike" cap="none" dirty="0" smtClean="0">
                  <a:solidFill>
                    <a:schemeClr val="dk1"/>
                  </a:solidFill>
                  <a:latin typeface="Calibri"/>
                  <a:ea typeface="Calibri"/>
                  <a:cs typeface="Calibri"/>
                  <a:sym typeface="Calibri"/>
                </a:rPr>
                <a:t> de </a:t>
              </a:r>
              <a:r>
                <a:rPr lang="es-PE" sz="2800" b="0" i="0" u="none" strike="noStrike" cap="none" dirty="0" err="1" smtClean="0">
                  <a:solidFill>
                    <a:schemeClr val="dk1"/>
                  </a:solidFill>
                  <a:latin typeface="Calibri"/>
                  <a:ea typeface="Calibri"/>
                  <a:cs typeface="Calibri"/>
                  <a:sym typeface="Calibri"/>
                </a:rPr>
                <a:t>Dieu</a:t>
              </a:r>
              <a:r>
                <a:rPr lang="es-PE" sz="2800" b="0" i="0" u="none" strike="noStrike" cap="none" dirty="0" smtClean="0">
                  <a:solidFill>
                    <a:schemeClr val="dk1"/>
                  </a:solidFill>
                  <a:latin typeface="Calibri"/>
                  <a:ea typeface="Calibri"/>
                  <a:cs typeface="Calibri"/>
                  <a:sym typeface="Calibri"/>
                </a:rPr>
                <a:t> et de </a:t>
              </a:r>
              <a:r>
                <a:rPr lang="es-PE" sz="2800" b="0" i="0" u="none" strike="noStrike" cap="none" dirty="0" err="1" smtClean="0">
                  <a:solidFill>
                    <a:schemeClr val="dk1"/>
                  </a:solidFill>
                  <a:latin typeface="Calibri"/>
                  <a:ea typeface="Calibri"/>
                  <a:cs typeface="Calibri"/>
                  <a:sym typeface="Calibri"/>
                </a:rPr>
                <a:t>rencontre</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avec</a:t>
              </a:r>
              <a:r>
                <a:rPr lang="es-PE" sz="2800" b="0" i="0" u="none" strike="noStrike" cap="none" dirty="0" smtClean="0">
                  <a:solidFill>
                    <a:schemeClr val="dk1"/>
                  </a:solidFill>
                  <a:latin typeface="Calibri"/>
                  <a:ea typeface="Calibri"/>
                  <a:cs typeface="Calibri"/>
                  <a:sym typeface="Calibri"/>
                </a:rPr>
                <a:t> </a:t>
              </a:r>
              <a:r>
                <a:rPr lang="es-PE" sz="2800" b="0" i="0" u="none" strike="noStrike" cap="none" dirty="0" err="1" smtClean="0">
                  <a:solidFill>
                    <a:schemeClr val="dk1"/>
                  </a:solidFill>
                  <a:latin typeface="Calibri"/>
                  <a:ea typeface="Calibri"/>
                  <a:cs typeface="Calibri"/>
                  <a:sym typeface="Calibri"/>
                </a:rPr>
                <a:t>lui</a:t>
              </a:r>
              <a:endParaRPr sz="2800" b="0" i="0" u="none" strike="noStrike" cap="none" dirty="0">
                <a:solidFill>
                  <a:schemeClr val="dk1"/>
                </a:solidFill>
                <a:latin typeface="Calibri"/>
                <a:ea typeface="Calibri"/>
                <a:cs typeface="Calibri"/>
                <a:sym typeface="Calibri"/>
              </a:endParaRPr>
            </a:p>
          </p:txBody>
        </p:sp>
        <p:sp>
          <p:nvSpPr>
            <p:cNvPr id="488" name="Google Shape;488;p50"/>
            <p:cNvSpPr/>
            <p:nvPr/>
          </p:nvSpPr>
          <p:spPr>
            <a:xfrm flipH="1">
              <a:off x="8192" y="1659"/>
              <a:ext cx="805964" cy="1095105"/>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0"/>
            <p:cNvSpPr txBox="1"/>
            <p:nvPr/>
          </p:nvSpPr>
          <p:spPr>
            <a:xfrm>
              <a:off x="878" y="55881"/>
              <a:ext cx="791268" cy="1009493"/>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dirty="0">
                  <a:solidFill>
                    <a:schemeClr val="lt1"/>
                  </a:solidFill>
                  <a:latin typeface="Calibri"/>
                  <a:ea typeface="Calibri"/>
                  <a:cs typeface="Calibri"/>
                  <a:sym typeface="Calibri"/>
                </a:rPr>
                <a:t>1</a:t>
              </a:r>
              <a:endParaRPr dirty="0"/>
            </a:p>
          </p:txBody>
        </p:sp>
        <p:sp>
          <p:nvSpPr>
            <p:cNvPr id="490" name="Google Shape;490;p50"/>
            <p:cNvSpPr/>
            <p:nvPr/>
          </p:nvSpPr>
          <p:spPr>
            <a:xfrm rot="5400000">
              <a:off x="3373347" y="-1290398"/>
              <a:ext cx="876084" cy="599446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0"/>
            <p:cNvSpPr txBox="1"/>
            <p:nvPr/>
          </p:nvSpPr>
          <p:spPr>
            <a:xfrm>
              <a:off x="832945" y="1290846"/>
              <a:ext cx="5951697" cy="79055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25"/>
                </a:spcBef>
                <a:spcAft>
                  <a:spcPts val="0"/>
                </a:spcAft>
                <a:buClr>
                  <a:schemeClr val="dk1"/>
                </a:buClr>
                <a:buSzPts val="2800"/>
                <a:buFont typeface="Calibri"/>
                <a:buNone/>
              </a:pPr>
              <a:r>
                <a:rPr lang="es-PE" sz="2800" dirty="0" err="1" smtClean="0">
                  <a:solidFill>
                    <a:schemeClr val="dk1"/>
                  </a:solidFill>
                  <a:latin typeface="Calibri"/>
                  <a:ea typeface="Calibri"/>
                  <a:cs typeface="Calibri"/>
                  <a:sym typeface="Calibri"/>
                </a:rPr>
                <a:t>Bâtir</a:t>
              </a:r>
              <a:r>
                <a:rPr lang="es-PE" sz="2800" dirty="0" smtClean="0">
                  <a:solidFill>
                    <a:schemeClr val="dk1"/>
                  </a:solidFill>
                  <a:latin typeface="Calibri"/>
                  <a:ea typeface="Calibri"/>
                  <a:cs typeface="Calibri"/>
                  <a:sym typeface="Calibri"/>
                </a:rPr>
                <a:t> des </a:t>
              </a:r>
              <a:r>
                <a:rPr lang="es-PE" sz="2800" dirty="0" err="1" smtClean="0">
                  <a:solidFill>
                    <a:schemeClr val="dk1"/>
                  </a:solidFill>
                  <a:latin typeface="Calibri"/>
                  <a:ea typeface="Calibri"/>
                  <a:cs typeface="Calibri"/>
                  <a:sym typeface="Calibri"/>
                </a:rPr>
                <a:t>relations</a:t>
              </a:r>
              <a:r>
                <a:rPr lang="es-PE" sz="2800" dirty="0" smtClean="0">
                  <a:solidFill>
                    <a:schemeClr val="dk1"/>
                  </a:solidFill>
                  <a:latin typeface="Calibri"/>
                  <a:ea typeface="Calibri"/>
                  <a:cs typeface="Calibri"/>
                  <a:sym typeface="Calibri"/>
                </a:rPr>
                <a:t> </a:t>
              </a:r>
              <a:r>
                <a:rPr lang="es-PE" sz="2800" dirty="0" err="1" smtClean="0">
                  <a:solidFill>
                    <a:schemeClr val="dk1"/>
                  </a:solidFill>
                  <a:latin typeface="Calibri"/>
                  <a:ea typeface="Calibri"/>
                  <a:cs typeface="Calibri"/>
                  <a:sym typeface="Calibri"/>
                </a:rPr>
                <a:t>saines</a:t>
              </a:r>
              <a:r>
                <a:rPr lang="es-PE" sz="2800" dirty="0" smtClean="0">
                  <a:solidFill>
                    <a:schemeClr val="dk1"/>
                  </a:solidFill>
                  <a:latin typeface="Calibri"/>
                  <a:ea typeface="Calibri"/>
                  <a:cs typeface="Calibri"/>
                  <a:sym typeface="Calibri"/>
                </a:rPr>
                <a:t> et justes</a:t>
              </a:r>
              <a:r>
                <a:rPr lang="es-PE" sz="2800" b="0" i="0" u="none" strike="noStrike" cap="none" dirty="0" smtClean="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
          <p:nvSpPr>
            <p:cNvPr id="492" name="Google Shape;492;p50"/>
            <p:cNvSpPr/>
            <p:nvPr/>
          </p:nvSpPr>
          <p:spPr>
            <a:xfrm>
              <a:off x="71147" y="1139491"/>
              <a:ext cx="750876" cy="1095105"/>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0"/>
            <p:cNvSpPr txBox="1"/>
            <p:nvPr/>
          </p:nvSpPr>
          <p:spPr>
            <a:xfrm>
              <a:off x="48636" y="1163549"/>
              <a:ext cx="677566" cy="1021795"/>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dirty="0">
                  <a:solidFill>
                    <a:schemeClr val="lt1"/>
                  </a:solidFill>
                  <a:latin typeface="Calibri"/>
                  <a:ea typeface="Calibri"/>
                  <a:cs typeface="Calibri"/>
                  <a:sym typeface="Calibri"/>
                </a:rPr>
                <a:t>2</a:t>
              </a:r>
              <a:endParaRPr dirty="0"/>
            </a:p>
          </p:txBody>
        </p:sp>
        <p:sp>
          <p:nvSpPr>
            <p:cNvPr id="494" name="Google Shape;494;p50"/>
            <p:cNvSpPr/>
            <p:nvPr/>
          </p:nvSpPr>
          <p:spPr>
            <a:xfrm rot="5400000">
              <a:off x="3300235" y="-107516"/>
              <a:ext cx="876084" cy="5912896"/>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0"/>
            <p:cNvSpPr txBox="1"/>
            <p:nvPr/>
          </p:nvSpPr>
          <p:spPr>
            <a:xfrm>
              <a:off x="822023" y="2504187"/>
              <a:ext cx="5870129" cy="79055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25"/>
                </a:spcBef>
                <a:spcAft>
                  <a:spcPts val="0"/>
                </a:spcAft>
                <a:buClr>
                  <a:schemeClr val="dk1"/>
                </a:buClr>
                <a:buSzPts val="2800"/>
                <a:buFont typeface="Calibri"/>
                <a:buNone/>
              </a:pPr>
              <a:r>
                <a:rPr lang="es-PE" sz="2800" dirty="0" err="1" smtClean="0">
                  <a:solidFill>
                    <a:schemeClr val="dk1"/>
                  </a:solidFill>
                  <a:latin typeface="Calibri"/>
                  <a:ea typeface="Calibri"/>
                  <a:cs typeface="Calibri"/>
                  <a:sym typeface="Calibri"/>
                </a:rPr>
                <a:t>Oser</a:t>
              </a:r>
              <a:r>
                <a:rPr lang="es-PE" sz="2800" dirty="0" smtClean="0">
                  <a:solidFill>
                    <a:schemeClr val="dk1"/>
                  </a:solidFill>
                  <a:latin typeface="Calibri"/>
                  <a:ea typeface="Calibri"/>
                  <a:cs typeface="Calibri"/>
                  <a:sym typeface="Calibri"/>
                </a:rPr>
                <a:t> </a:t>
              </a:r>
              <a:r>
                <a:rPr lang="es-PE" sz="2800" dirty="0" err="1" smtClean="0">
                  <a:solidFill>
                    <a:schemeClr val="dk1"/>
                  </a:solidFill>
                  <a:latin typeface="Calibri"/>
                  <a:ea typeface="Calibri"/>
                  <a:cs typeface="Calibri"/>
                  <a:sym typeface="Calibri"/>
                </a:rPr>
                <a:t>sortir</a:t>
              </a:r>
              <a:r>
                <a:rPr lang="es-PE" sz="2800" dirty="0" smtClean="0">
                  <a:solidFill>
                    <a:schemeClr val="dk1"/>
                  </a:solidFill>
                  <a:latin typeface="Calibri"/>
                  <a:ea typeface="Calibri"/>
                  <a:cs typeface="Calibri"/>
                  <a:sym typeface="Calibri"/>
                </a:rPr>
                <a:t> </a:t>
              </a:r>
              <a:r>
                <a:rPr lang="es-PE" sz="2800" dirty="0" err="1" smtClean="0">
                  <a:solidFill>
                    <a:schemeClr val="dk1"/>
                  </a:solidFill>
                  <a:latin typeface="Calibri"/>
                  <a:ea typeface="Calibri"/>
                  <a:cs typeface="Calibri"/>
                  <a:sym typeface="Calibri"/>
                </a:rPr>
                <a:t>vers</a:t>
              </a:r>
              <a:r>
                <a:rPr lang="es-PE" sz="2800" dirty="0" smtClean="0">
                  <a:solidFill>
                    <a:schemeClr val="dk1"/>
                  </a:solidFill>
                  <a:latin typeface="Calibri"/>
                  <a:ea typeface="Calibri"/>
                  <a:cs typeface="Calibri"/>
                  <a:sym typeface="Calibri"/>
                </a:rPr>
                <a:t> les </a:t>
              </a:r>
              <a:r>
                <a:rPr lang="es-PE" sz="2800" dirty="0" err="1" smtClean="0">
                  <a:solidFill>
                    <a:schemeClr val="dk1"/>
                  </a:solidFill>
                  <a:latin typeface="Calibri"/>
                  <a:ea typeface="Calibri"/>
                  <a:cs typeface="Calibri"/>
                  <a:sym typeface="Calibri"/>
                </a:rPr>
                <a:t>périphéries</a:t>
              </a:r>
              <a:r>
                <a:rPr lang="es-PE" sz="2800" b="0" i="0" u="none" strike="noStrike" cap="none" dirty="0" smtClean="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42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p:txBody>
        </p:sp>
        <p:sp>
          <p:nvSpPr>
            <p:cNvPr id="496" name="Google Shape;496;p50"/>
            <p:cNvSpPr/>
            <p:nvPr/>
          </p:nvSpPr>
          <p:spPr>
            <a:xfrm flipH="1">
              <a:off x="48635" y="2301381"/>
              <a:ext cx="765521" cy="1095105"/>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0"/>
            <p:cNvSpPr txBox="1"/>
            <p:nvPr/>
          </p:nvSpPr>
          <p:spPr>
            <a:xfrm>
              <a:off x="30839" y="2344181"/>
              <a:ext cx="791184" cy="1009503"/>
            </a:xfrm>
            <a:prstGeom prst="rect">
              <a:avLst/>
            </a:prstGeom>
            <a:noFill/>
            <a:ln>
              <a:noFill/>
            </a:ln>
          </p:spPr>
          <p:txBody>
            <a:bodyPr spcFirstLastPara="1" wrap="square" lIns="182875" tIns="91425" rIns="182875" bIns="91425"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s-PE" sz="4800" dirty="0">
                  <a:solidFill>
                    <a:schemeClr val="lt1"/>
                  </a:solidFill>
                  <a:latin typeface="Calibri"/>
                  <a:ea typeface="Calibri"/>
                  <a:cs typeface="Calibri"/>
                  <a:sym typeface="Calibri"/>
                </a:rPr>
                <a:t>3</a:t>
              </a:r>
              <a:endParaRPr dirty="0"/>
            </a:p>
          </p:txBody>
        </p:sp>
      </p:grpSp>
      <p:grpSp>
        <p:nvGrpSpPr>
          <p:cNvPr id="498" name="Google Shape;498;p50"/>
          <p:cNvGrpSpPr/>
          <p:nvPr/>
        </p:nvGrpSpPr>
        <p:grpSpPr>
          <a:xfrm>
            <a:off x="492842" y="5178600"/>
            <a:ext cx="778567" cy="1143958"/>
            <a:chOff x="0" y="2946926"/>
            <a:chExt cx="3785616" cy="1402286"/>
          </a:xfrm>
        </p:grpSpPr>
        <p:sp>
          <p:nvSpPr>
            <p:cNvPr id="499" name="Google Shape;499;p50"/>
            <p:cNvSpPr/>
            <p:nvPr/>
          </p:nvSpPr>
          <p:spPr>
            <a:xfrm>
              <a:off x="0" y="2946926"/>
              <a:ext cx="3785616"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0"/>
            <p:cNvSpPr txBox="1"/>
            <p:nvPr/>
          </p:nvSpPr>
          <p:spPr>
            <a:xfrm>
              <a:off x="136910" y="3015380"/>
              <a:ext cx="3648706" cy="1265378"/>
            </a:xfrm>
            <a:prstGeom prst="rect">
              <a:avLst/>
            </a:prstGeom>
            <a:solidFill>
              <a:srgbClr val="C55A11"/>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dirty="0">
                  <a:solidFill>
                    <a:schemeClr val="lt1"/>
                  </a:solidFill>
                  <a:latin typeface="Calibri"/>
                  <a:ea typeface="Calibri"/>
                  <a:cs typeface="Calibri"/>
                  <a:sym typeface="Calibri"/>
                </a:rPr>
                <a:t>4</a:t>
              </a:r>
              <a:endParaRPr/>
            </a:p>
          </p:txBody>
        </p:sp>
      </p:grpSp>
      <p:grpSp>
        <p:nvGrpSpPr>
          <p:cNvPr id="501" name="Google Shape;501;p50"/>
          <p:cNvGrpSpPr/>
          <p:nvPr/>
        </p:nvGrpSpPr>
        <p:grpSpPr>
          <a:xfrm>
            <a:off x="1256794" y="5341873"/>
            <a:ext cx="6625233" cy="876084"/>
            <a:chOff x="877082" y="2410894"/>
            <a:chExt cx="8266439" cy="876084"/>
          </a:xfrm>
        </p:grpSpPr>
        <p:sp>
          <p:nvSpPr>
            <p:cNvPr id="502" name="Google Shape;502;p50"/>
            <p:cNvSpPr/>
            <p:nvPr/>
          </p:nvSpPr>
          <p:spPr>
            <a:xfrm rot="5400000">
              <a:off x="4572260" y="-1284284"/>
              <a:ext cx="876084" cy="8266439"/>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0"/>
            <p:cNvSpPr txBox="1"/>
            <p:nvPr/>
          </p:nvSpPr>
          <p:spPr>
            <a:xfrm>
              <a:off x="877083" y="2453660"/>
              <a:ext cx="8223672" cy="79055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225"/>
                </a:spcBef>
                <a:spcAft>
                  <a:spcPts val="0"/>
                </a:spcAft>
                <a:buClr>
                  <a:schemeClr val="dk1"/>
                </a:buClr>
                <a:buSzPts val="2800"/>
                <a:buFont typeface="Calibri"/>
                <a:buNone/>
              </a:pPr>
              <a:r>
                <a:rPr lang="es-PE" sz="2800" dirty="0" smtClean="0">
                  <a:solidFill>
                    <a:schemeClr val="dk1"/>
                  </a:solidFill>
                  <a:latin typeface="Calibri"/>
                  <a:ea typeface="Calibri"/>
                  <a:cs typeface="Calibri"/>
                  <a:sym typeface="Calibri"/>
                </a:rPr>
                <a:t>Aller </a:t>
              </a:r>
              <a:r>
                <a:rPr lang="es-PE" sz="2800" dirty="0" err="1" smtClean="0">
                  <a:solidFill>
                    <a:schemeClr val="dk1"/>
                  </a:solidFill>
                  <a:latin typeface="Calibri"/>
                  <a:ea typeface="Calibri"/>
                  <a:cs typeface="Calibri"/>
                  <a:sym typeface="Calibri"/>
                </a:rPr>
                <a:t>au-delà</a:t>
              </a:r>
              <a:r>
                <a:rPr lang="es-PE" sz="2800" dirty="0" smtClean="0">
                  <a:solidFill>
                    <a:schemeClr val="dk1"/>
                  </a:solidFill>
                  <a:latin typeface="Calibri"/>
                  <a:ea typeface="Calibri"/>
                  <a:cs typeface="Calibri"/>
                  <a:sym typeface="Calibri"/>
                </a:rPr>
                <a:t> de nos </a:t>
              </a:r>
              <a:r>
                <a:rPr lang="es-PE" sz="2800" dirty="0" err="1" smtClean="0">
                  <a:solidFill>
                    <a:schemeClr val="dk1"/>
                  </a:solidFill>
                  <a:latin typeface="Calibri"/>
                  <a:ea typeface="Calibri"/>
                  <a:cs typeface="Calibri"/>
                  <a:sym typeface="Calibri"/>
                </a:rPr>
                <a:t>propres</a:t>
              </a:r>
              <a:r>
                <a:rPr lang="es-PE" sz="2800" dirty="0" smtClean="0">
                  <a:solidFill>
                    <a:schemeClr val="dk1"/>
                  </a:solidFill>
                  <a:latin typeface="Calibri"/>
                  <a:ea typeface="Calibri"/>
                  <a:cs typeface="Calibri"/>
                  <a:sym typeface="Calibri"/>
                </a:rPr>
                <a:t> </a:t>
              </a:r>
              <a:r>
                <a:rPr lang="es-PE" sz="2800" dirty="0" err="1" smtClean="0">
                  <a:solidFill>
                    <a:schemeClr val="dk1"/>
                  </a:solidFill>
                  <a:latin typeface="Calibri"/>
                  <a:ea typeface="Calibri"/>
                  <a:cs typeface="Calibri"/>
                  <a:sym typeface="Calibri"/>
                </a:rPr>
                <a:t>frontières</a:t>
              </a:r>
              <a:r>
                <a:rPr lang="es-PE" sz="2800" b="0" i="0" u="none" strike="noStrike" cap="none" dirty="0" smtClean="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42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838200" y="365126"/>
            <a:ext cx="10515600" cy="6022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20305"/>
              </a:buClr>
              <a:buSzPts val="4000"/>
              <a:buFont typeface="Calibri"/>
              <a:buNone/>
            </a:pPr>
            <a:r>
              <a:rPr lang="es-PE" sz="4000" b="1" i="1" dirty="0" err="1" smtClean="0">
                <a:solidFill>
                  <a:srgbClr val="A20305"/>
                </a:solidFill>
                <a:latin typeface="Calibri"/>
                <a:ea typeface="Calibri"/>
                <a:cs typeface="Calibri"/>
                <a:sym typeface="Calibri"/>
              </a:rPr>
              <a:t>Comment</a:t>
            </a:r>
            <a:r>
              <a:rPr lang="es-PE" sz="4000" b="1" i="1" dirty="0" smtClean="0">
                <a:solidFill>
                  <a:srgbClr val="A20305"/>
                </a:solidFill>
                <a:latin typeface="Calibri"/>
                <a:ea typeface="Calibri"/>
                <a:cs typeface="Calibri"/>
                <a:sym typeface="Calibri"/>
              </a:rPr>
              <a:t>? </a:t>
            </a:r>
            <a:endParaRPr/>
          </a:p>
        </p:txBody>
      </p:sp>
      <p:grpSp>
        <p:nvGrpSpPr>
          <p:cNvPr id="509" name="Google Shape;509;p51"/>
          <p:cNvGrpSpPr/>
          <p:nvPr/>
        </p:nvGrpSpPr>
        <p:grpSpPr>
          <a:xfrm>
            <a:off x="770599" y="1298073"/>
            <a:ext cx="10432723" cy="2709420"/>
            <a:chOff x="506896" y="1322"/>
            <a:chExt cx="10432723" cy="2709420"/>
          </a:xfrm>
        </p:grpSpPr>
        <p:sp>
          <p:nvSpPr>
            <p:cNvPr id="510" name="Google Shape;510;p51"/>
            <p:cNvSpPr/>
            <p:nvPr/>
          </p:nvSpPr>
          <p:spPr>
            <a:xfrm rot="5400000">
              <a:off x="5672391" y="-4443533"/>
              <a:ext cx="698422" cy="9693677"/>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vert="vert270" wrap="square" lIns="91425" tIns="91425" rIns="91425" bIns="91425" anchor="ctr" anchorCtr="0">
              <a:noAutofit/>
            </a:bodyPr>
            <a:lstStyle/>
            <a:p>
              <a:pPr marL="0" lvl="0" indent="0" algn="l" rtl="0">
                <a:spcBef>
                  <a:spcPts val="0"/>
                </a:spcBef>
                <a:spcAft>
                  <a:spcPts val="0"/>
                </a:spcAft>
                <a:buNone/>
              </a:pPr>
              <a:r>
                <a:rPr lang="fr-CA" sz="2200" dirty="0">
                  <a:solidFill>
                    <a:schemeClr val="dk1"/>
                  </a:solidFill>
                  <a:latin typeface="Calibri"/>
                  <a:ea typeface="Calibri"/>
                  <a:cs typeface="Calibri"/>
                </a:rPr>
                <a:t>En cheminant ensemble, religieuses et laïcs, comme compagnons dans la mission</a:t>
              </a:r>
              <a:endParaRPr sz="2200" dirty="0">
                <a:solidFill>
                  <a:schemeClr val="dk1"/>
                </a:solidFill>
                <a:latin typeface="Calibri"/>
                <a:ea typeface="Calibri"/>
                <a:cs typeface="Calibri"/>
              </a:endParaRPr>
            </a:p>
          </p:txBody>
        </p:sp>
        <p:sp>
          <p:nvSpPr>
            <p:cNvPr id="511" name="Google Shape;511;p51"/>
            <p:cNvSpPr txBox="1"/>
            <p:nvPr/>
          </p:nvSpPr>
          <p:spPr>
            <a:xfrm>
              <a:off x="3375831" y="8077"/>
              <a:ext cx="7563788" cy="63023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300"/>
                <a:buFont typeface="Calibri"/>
                <a:buNone/>
              </a:pPr>
              <a:r>
                <a:rPr lang="fr-CA" dirty="0" smtClean="0"/>
                <a:t>            </a:t>
              </a:r>
              <a:endParaRPr/>
            </a:p>
          </p:txBody>
        </p:sp>
        <p:sp>
          <p:nvSpPr>
            <p:cNvPr id="512" name="Google Shape;512;p51"/>
            <p:cNvSpPr/>
            <p:nvPr/>
          </p:nvSpPr>
          <p:spPr>
            <a:xfrm flipH="1">
              <a:off x="506896" y="1322"/>
              <a:ext cx="664716"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txBox="1"/>
            <p:nvPr/>
          </p:nvSpPr>
          <p:spPr>
            <a:xfrm>
              <a:off x="539345" y="33771"/>
              <a:ext cx="599818" cy="808130"/>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14" name="Google Shape;514;p51"/>
            <p:cNvSpPr/>
            <p:nvPr/>
          </p:nvSpPr>
          <p:spPr>
            <a:xfrm rot="5400000">
              <a:off x="5197866" y="-3010917"/>
              <a:ext cx="698422" cy="8750930"/>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txBox="1"/>
            <p:nvPr/>
          </p:nvSpPr>
          <p:spPr>
            <a:xfrm>
              <a:off x="1258771" y="1068657"/>
              <a:ext cx="8716836" cy="63023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s-PE" sz="2200" dirty="0" smtClean="0">
                  <a:solidFill>
                    <a:schemeClr val="dk1"/>
                  </a:solidFill>
                  <a:latin typeface="Calibri"/>
                  <a:ea typeface="Calibri"/>
                  <a:cs typeface="Calibri"/>
                  <a:sym typeface="Calibri"/>
                </a:rPr>
                <a:t>En </a:t>
              </a:r>
              <a:r>
                <a:rPr lang="es-PE" sz="2200" dirty="0" err="1" smtClean="0">
                  <a:solidFill>
                    <a:schemeClr val="dk1"/>
                  </a:solidFill>
                  <a:latin typeface="Calibri"/>
                  <a:ea typeface="Calibri"/>
                  <a:cs typeface="Calibri"/>
                  <a:sym typeface="Calibri"/>
                </a:rPr>
                <a:t>offrant</a:t>
              </a:r>
              <a:r>
                <a:rPr lang="es-PE" sz="2200" b="0" i="0" u="none" strike="noStrike" cap="none" dirty="0" smtClean="0">
                  <a:solidFill>
                    <a:schemeClr val="dk1"/>
                  </a:solidFill>
                  <a:latin typeface="Calibri"/>
                  <a:ea typeface="Calibri"/>
                  <a:cs typeface="Calibri"/>
                  <a:sym typeface="Calibri"/>
                </a:rPr>
                <a:t> une </a:t>
              </a:r>
              <a:r>
                <a:rPr lang="es-PE" sz="2200" b="0" i="0" u="none" strike="noStrike" cap="none" dirty="0" err="1" smtClean="0">
                  <a:solidFill>
                    <a:schemeClr val="dk1"/>
                  </a:solidFill>
                  <a:latin typeface="Calibri"/>
                  <a:ea typeface="Calibri"/>
                  <a:cs typeface="Calibri"/>
                  <a:sym typeface="Calibri"/>
                </a:rPr>
                <a:t>formation</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adaptée</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aux</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besoins</a:t>
              </a:r>
              <a:r>
                <a:rPr lang="es-PE" sz="2200" b="0" i="0" u="none" strike="noStrike" cap="none" dirty="0" smtClean="0">
                  <a:solidFill>
                    <a:schemeClr val="dk1"/>
                  </a:solidFill>
                  <a:latin typeface="Calibri"/>
                  <a:ea typeface="Calibri"/>
                  <a:cs typeface="Calibri"/>
                  <a:sym typeface="Calibri"/>
                </a:rPr>
                <a:t> de </a:t>
              </a:r>
              <a:r>
                <a:rPr lang="es-PE" sz="2200" b="0" i="0" u="none" strike="noStrike" cap="none" dirty="0" err="1" smtClean="0">
                  <a:solidFill>
                    <a:schemeClr val="dk1"/>
                  </a:solidFill>
                  <a:latin typeface="Calibri"/>
                  <a:ea typeface="Calibri"/>
                  <a:cs typeface="Calibri"/>
                  <a:sym typeface="Calibri"/>
                </a:rPr>
                <a:t>notre</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temps</a:t>
              </a:r>
              <a:endParaRPr dirty="0"/>
            </a:p>
          </p:txBody>
        </p:sp>
        <p:sp>
          <p:nvSpPr>
            <p:cNvPr id="516" name="Google Shape;516;p51"/>
            <p:cNvSpPr/>
            <p:nvPr/>
          </p:nvSpPr>
          <p:spPr>
            <a:xfrm>
              <a:off x="506896" y="928034"/>
              <a:ext cx="690618"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1"/>
            <p:cNvSpPr txBox="1"/>
            <p:nvPr/>
          </p:nvSpPr>
          <p:spPr>
            <a:xfrm>
              <a:off x="513422" y="984728"/>
              <a:ext cx="677566" cy="79971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dirty="0">
                  <a:solidFill>
                    <a:schemeClr val="lt1"/>
                  </a:solidFill>
                  <a:latin typeface="Calibri"/>
                  <a:ea typeface="Calibri"/>
                  <a:cs typeface="Calibri"/>
                  <a:sym typeface="Calibri"/>
                </a:rPr>
                <a:t>2</a:t>
              </a:r>
              <a:endParaRPr dirty="0"/>
            </a:p>
          </p:txBody>
        </p:sp>
        <p:sp>
          <p:nvSpPr>
            <p:cNvPr id="518" name="Google Shape;518;p51"/>
            <p:cNvSpPr/>
            <p:nvPr/>
          </p:nvSpPr>
          <p:spPr>
            <a:xfrm rot="5400000">
              <a:off x="4765277" y="-1602504"/>
              <a:ext cx="698422" cy="7786742"/>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1"/>
            <p:cNvSpPr txBox="1"/>
            <p:nvPr/>
          </p:nvSpPr>
          <p:spPr>
            <a:xfrm>
              <a:off x="1258771" y="2080508"/>
              <a:ext cx="6695890" cy="63023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s-PE" sz="2200" dirty="0" smtClean="0">
                  <a:solidFill>
                    <a:schemeClr val="dk1"/>
                  </a:solidFill>
                  <a:latin typeface="Calibri"/>
                  <a:ea typeface="Calibri"/>
                  <a:cs typeface="Calibri"/>
                  <a:sym typeface="Calibri"/>
                </a:rPr>
                <a:t>En vivant en </a:t>
              </a:r>
              <a:r>
                <a:rPr lang="es-PE" sz="2200" dirty="0" err="1" smtClean="0">
                  <a:solidFill>
                    <a:schemeClr val="dk1"/>
                  </a:solidFill>
                  <a:latin typeface="Calibri"/>
                  <a:ea typeface="Calibri"/>
                  <a:cs typeface="Calibri"/>
                  <a:sym typeface="Calibri"/>
                </a:rPr>
                <a:t>profondeur</a:t>
              </a:r>
              <a:r>
                <a:rPr lang="es-PE" sz="2200" dirty="0" smtClean="0">
                  <a:solidFill>
                    <a:schemeClr val="dk1"/>
                  </a:solidFill>
                  <a:latin typeface="Calibri"/>
                  <a:ea typeface="Calibri"/>
                  <a:cs typeface="Calibri"/>
                  <a:sym typeface="Calibri"/>
                </a:rPr>
                <a:t> la </a:t>
              </a:r>
              <a:r>
                <a:rPr lang="es-PE" sz="2200" dirty="0" err="1" smtClean="0">
                  <a:solidFill>
                    <a:schemeClr val="dk1"/>
                  </a:solidFill>
                  <a:latin typeface="Calibri"/>
                  <a:ea typeface="Calibri"/>
                  <a:cs typeface="Calibri"/>
                  <a:sym typeface="Calibri"/>
                </a:rPr>
                <a:t>spiritualité</a:t>
              </a:r>
              <a:r>
                <a:rPr lang="es-PE" sz="2200" dirty="0" smtClean="0">
                  <a:solidFill>
                    <a:schemeClr val="dk1"/>
                  </a:solidFill>
                  <a:latin typeface="Calibri"/>
                  <a:ea typeface="Calibri"/>
                  <a:cs typeface="Calibri"/>
                  <a:sym typeface="Calibri"/>
                </a:rPr>
                <a:t> </a:t>
              </a:r>
              <a:r>
                <a:rPr lang="es-PE" sz="2200" dirty="0" err="1" smtClean="0">
                  <a:solidFill>
                    <a:schemeClr val="dk1"/>
                  </a:solidFill>
                  <a:latin typeface="Calibri"/>
                  <a:ea typeface="Calibri"/>
                  <a:cs typeface="Calibri"/>
                  <a:sym typeface="Calibri"/>
                </a:rPr>
                <a:t>ignacienne</a:t>
              </a:r>
              <a:r>
                <a:rPr lang="es-PE" sz="2200" b="0" i="0" u="none" strike="noStrike" cap="none" dirty="0" smtClean="0">
                  <a:solidFill>
                    <a:schemeClr val="dk1"/>
                  </a:solidFill>
                  <a:latin typeface="Calibri"/>
                  <a:ea typeface="Calibri"/>
                  <a:cs typeface="Calibri"/>
                  <a:sym typeface="Calibri"/>
                </a:rPr>
                <a:t> </a:t>
              </a:r>
            </a:p>
            <a:p>
              <a:pPr marL="228600" marR="0" lvl="1" indent="-228600" algn="l" rtl="0">
                <a:lnSpc>
                  <a:spcPct val="90000"/>
                </a:lnSpc>
                <a:spcBef>
                  <a:spcPts val="0"/>
                </a:spcBef>
                <a:spcAft>
                  <a:spcPts val="0"/>
                </a:spcAft>
                <a:buClr>
                  <a:schemeClr val="dk1"/>
                </a:buClr>
                <a:buSzPts val="2200"/>
                <a:buFont typeface="Calibri"/>
                <a:buNone/>
              </a:pPr>
              <a:endParaRPr sz="2200" b="0" i="0" u="none" strike="noStrike" cap="none" dirty="0">
                <a:solidFill>
                  <a:schemeClr val="dk1"/>
                </a:solidFill>
                <a:latin typeface="Calibri"/>
                <a:ea typeface="Calibri"/>
                <a:cs typeface="Calibri"/>
                <a:sym typeface="Calibri"/>
              </a:endParaRPr>
            </a:p>
          </p:txBody>
        </p:sp>
        <p:sp>
          <p:nvSpPr>
            <p:cNvPr id="520" name="Google Shape;520;p51"/>
            <p:cNvSpPr/>
            <p:nvPr/>
          </p:nvSpPr>
          <p:spPr>
            <a:xfrm flipH="1">
              <a:off x="506896" y="1834682"/>
              <a:ext cx="722631"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1"/>
            <p:cNvSpPr txBox="1"/>
            <p:nvPr/>
          </p:nvSpPr>
          <p:spPr>
            <a:xfrm>
              <a:off x="539345" y="1871950"/>
              <a:ext cx="671603" cy="787792"/>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dirty="0">
                  <a:solidFill>
                    <a:schemeClr val="lt1"/>
                  </a:solidFill>
                  <a:latin typeface="Calibri"/>
                  <a:ea typeface="Calibri"/>
                  <a:cs typeface="Calibri"/>
                  <a:sym typeface="Calibri"/>
                </a:rPr>
                <a:t>3</a:t>
              </a:r>
              <a:endParaRPr dirty="0"/>
            </a:p>
          </p:txBody>
        </p:sp>
      </p:grpSp>
      <p:grpSp>
        <p:nvGrpSpPr>
          <p:cNvPr id="522" name="Google Shape;522;p51"/>
          <p:cNvGrpSpPr/>
          <p:nvPr/>
        </p:nvGrpSpPr>
        <p:grpSpPr>
          <a:xfrm>
            <a:off x="675654" y="4028921"/>
            <a:ext cx="10820946" cy="2706388"/>
            <a:chOff x="162887" y="1322"/>
            <a:chExt cx="10415129" cy="2706388"/>
          </a:xfrm>
        </p:grpSpPr>
        <p:sp>
          <p:nvSpPr>
            <p:cNvPr id="523" name="Google Shape;523;p51"/>
            <p:cNvSpPr/>
            <p:nvPr/>
          </p:nvSpPr>
          <p:spPr>
            <a:xfrm rot="5400000">
              <a:off x="2681876" y="-1644800"/>
              <a:ext cx="698422" cy="416527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1"/>
            <p:cNvSpPr txBox="1"/>
            <p:nvPr/>
          </p:nvSpPr>
          <p:spPr>
            <a:xfrm>
              <a:off x="948449" y="122720"/>
              <a:ext cx="4994823" cy="63023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s-PE" sz="2200" dirty="0" smtClean="0">
                  <a:solidFill>
                    <a:schemeClr val="dk1"/>
                  </a:solidFill>
                  <a:latin typeface="Calibri"/>
                  <a:ea typeface="Calibri"/>
                  <a:cs typeface="Calibri"/>
                  <a:sym typeface="Calibri"/>
                </a:rPr>
                <a:t>En </a:t>
              </a:r>
              <a:r>
                <a:rPr lang="es-PE" sz="2200" dirty="0" err="1" smtClean="0">
                  <a:solidFill>
                    <a:schemeClr val="dk1"/>
                  </a:solidFill>
                  <a:latin typeface="Calibri"/>
                  <a:ea typeface="Calibri"/>
                  <a:cs typeface="Calibri"/>
                  <a:sym typeface="Calibri"/>
                </a:rPr>
                <a:t>créant</a:t>
              </a:r>
              <a:r>
                <a:rPr lang="es-PE" sz="2200" dirty="0" smtClean="0">
                  <a:solidFill>
                    <a:schemeClr val="dk1"/>
                  </a:solidFill>
                  <a:latin typeface="Calibri"/>
                  <a:ea typeface="Calibri"/>
                  <a:cs typeface="Calibri"/>
                  <a:sym typeface="Calibri"/>
                </a:rPr>
                <a:t> des </a:t>
              </a:r>
              <a:r>
                <a:rPr lang="es-PE" sz="2200" dirty="0" err="1" smtClean="0">
                  <a:solidFill>
                    <a:schemeClr val="dk1"/>
                  </a:solidFill>
                  <a:latin typeface="Calibri"/>
                  <a:ea typeface="Calibri"/>
                  <a:cs typeface="Calibri"/>
                  <a:sym typeface="Calibri"/>
                </a:rPr>
                <a:t>structures</a:t>
              </a:r>
              <a:r>
                <a:rPr lang="es-PE" sz="2200" dirty="0" smtClean="0">
                  <a:solidFill>
                    <a:schemeClr val="dk1"/>
                  </a:solidFill>
                  <a:latin typeface="Calibri"/>
                  <a:ea typeface="Calibri"/>
                  <a:cs typeface="Calibri"/>
                  <a:sym typeface="Calibri"/>
                </a:rPr>
                <a:t> flexibles</a:t>
              </a:r>
              <a:endParaRPr sz="1700" b="0" i="0" u="none" strike="noStrike" cap="none" dirty="0">
                <a:solidFill>
                  <a:schemeClr val="dk1"/>
                </a:solidFill>
                <a:latin typeface="Calibri"/>
                <a:ea typeface="Calibri"/>
                <a:cs typeface="Calibri"/>
                <a:sym typeface="Calibri"/>
              </a:endParaRPr>
            </a:p>
          </p:txBody>
        </p:sp>
        <p:sp>
          <p:nvSpPr>
            <p:cNvPr id="525" name="Google Shape;525;p51"/>
            <p:cNvSpPr/>
            <p:nvPr/>
          </p:nvSpPr>
          <p:spPr>
            <a:xfrm flipH="1">
              <a:off x="257832" y="1322"/>
              <a:ext cx="690618"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1"/>
            <p:cNvSpPr txBox="1"/>
            <p:nvPr/>
          </p:nvSpPr>
          <p:spPr>
            <a:xfrm>
              <a:off x="291545" y="35035"/>
              <a:ext cx="623192" cy="80560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4</a:t>
              </a:r>
              <a:endParaRPr/>
            </a:p>
          </p:txBody>
        </p:sp>
        <p:sp>
          <p:nvSpPr>
            <p:cNvPr id="527" name="Google Shape;527;p51"/>
            <p:cNvSpPr/>
            <p:nvPr/>
          </p:nvSpPr>
          <p:spPr>
            <a:xfrm rot="5400000">
              <a:off x="5414022" y="-3471894"/>
              <a:ext cx="698422" cy="9629566"/>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txBox="1"/>
            <p:nvPr/>
          </p:nvSpPr>
          <p:spPr>
            <a:xfrm>
              <a:off x="876283" y="935875"/>
              <a:ext cx="9595472" cy="630234"/>
            </a:xfrm>
            <a:prstGeom prst="rect">
              <a:avLst/>
            </a:prstGeom>
            <a:noFill/>
            <a:ln>
              <a:noFill/>
            </a:ln>
          </p:spPr>
          <p:txBody>
            <a:bodyPr spcFirstLastPara="1" wrap="square" lIns="247650" tIns="123825" rIns="247650" bIns="123825" anchor="ctr"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270"/>
                </a:spcBef>
                <a:spcAft>
                  <a:spcPts val="0"/>
                </a:spcAft>
                <a:buClr>
                  <a:schemeClr val="dk1"/>
                </a:buClr>
                <a:buSzPts val="2200"/>
                <a:buFont typeface="Calibri"/>
                <a:buNone/>
              </a:pPr>
              <a:r>
                <a:rPr lang="es-PE" sz="2200" dirty="0" smtClean="0">
                  <a:solidFill>
                    <a:schemeClr val="dk1"/>
                  </a:solidFill>
                  <a:latin typeface="Calibri"/>
                  <a:ea typeface="Calibri"/>
                  <a:cs typeface="Calibri"/>
                  <a:sym typeface="Calibri"/>
                </a:rPr>
                <a:t>En </a:t>
              </a:r>
              <a:r>
                <a:rPr lang="es-PE" sz="2200" dirty="0" err="1" smtClean="0">
                  <a:solidFill>
                    <a:schemeClr val="dk1"/>
                  </a:solidFill>
                  <a:latin typeface="Calibri"/>
                  <a:ea typeface="Calibri"/>
                  <a:cs typeface="Calibri"/>
                  <a:sym typeface="Calibri"/>
                </a:rPr>
                <a:t>mettant</a:t>
              </a:r>
              <a:r>
                <a:rPr lang="es-PE" sz="2200" dirty="0" smtClean="0">
                  <a:solidFill>
                    <a:schemeClr val="dk1"/>
                  </a:solidFill>
                  <a:latin typeface="Calibri"/>
                  <a:ea typeface="Calibri"/>
                  <a:cs typeface="Calibri"/>
                  <a:sym typeface="Calibri"/>
                </a:rPr>
                <a:t> en marche es </a:t>
              </a:r>
              <a:r>
                <a:rPr lang="es-PE" sz="2200" dirty="0" err="1" smtClean="0">
                  <a:solidFill>
                    <a:schemeClr val="dk1"/>
                  </a:solidFill>
                  <a:latin typeface="Calibri"/>
                  <a:ea typeface="Calibri"/>
                  <a:cs typeface="Calibri"/>
                  <a:sym typeface="Calibri"/>
                </a:rPr>
                <a:t>projets</a:t>
              </a:r>
              <a:r>
                <a:rPr lang="es-PE" sz="2200" dirty="0" smtClean="0">
                  <a:solidFill>
                    <a:schemeClr val="dk1"/>
                  </a:solidFill>
                  <a:latin typeface="Calibri"/>
                  <a:ea typeface="Calibri"/>
                  <a:cs typeface="Calibri"/>
                  <a:sym typeface="Calibri"/>
                </a:rPr>
                <a:t> </a:t>
              </a:r>
              <a:r>
                <a:rPr lang="es-PE" sz="2200" dirty="0" err="1" smtClean="0">
                  <a:solidFill>
                    <a:schemeClr val="dk1"/>
                  </a:solidFill>
                  <a:latin typeface="Calibri"/>
                  <a:ea typeface="Calibri"/>
                  <a:cs typeface="Calibri"/>
                  <a:sym typeface="Calibri"/>
                </a:rPr>
                <a:t>qui</a:t>
              </a:r>
              <a:r>
                <a:rPr lang="es-PE" sz="2200" dirty="0" smtClean="0">
                  <a:solidFill>
                    <a:schemeClr val="dk1"/>
                  </a:solidFill>
                  <a:latin typeface="Calibri"/>
                  <a:ea typeface="Calibri"/>
                  <a:cs typeface="Calibri"/>
                  <a:sym typeface="Calibri"/>
                </a:rPr>
                <a:t> </a:t>
              </a:r>
              <a:r>
                <a:rPr lang="es-PE" sz="2200" dirty="0" err="1" smtClean="0">
                  <a:solidFill>
                    <a:schemeClr val="dk1"/>
                  </a:solidFill>
                  <a:latin typeface="Calibri"/>
                  <a:ea typeface="Calibri"/>
                  <a:cs typeface="Calibri"/>
                  <a:sym typeface="Calibri"/>
                </a:rPr>
                <a:t>répondent</a:t>
              </a:r>
              <a:r>
                <a:rPr lang="es-PE" sz="2200" dirty="0" smtClean="0">
                  <a:solidFill>
                    <a:schemeClr val="dk1"/>
                  </a:solidFill>
                  <a:latin typeface="Calibri"/>
                  <a:ea typeface="Calibri"/>
                  <a:cs typeface="Calibri"/>
                  <a:sym typeface="Calibri"/>
                </a:rPr>
                <a:t> </a:t>
              </a:r>
              <a:r>
                <a:rPr lang="es-PE" sz="2200" dirty="0" err="1" smtClean="0">
                  <a:solidFill>
                    <a:schemeClr val="dk1"/>
                  </a:solidFill>
                  <a:latin typeface="Calibri"/>
                  <a:ea typeface="Calibri"/>
                  <a:cs typeface="Calibri"/>
                  <a:sym typeface="Calibri"/>
                </a:rPr>
                <a:t>aux</a:t>
              </a:r>
              <a:r>
                <a:rPr lang="es-PE" sz="2200" dirty="0" smtClean="0">
                  <a:solidFill>
                    <a:schemeClr val="dk1"/>
                  </a:solidFill>
                  <a:latin typeface="Calibri"/>
                  <a:ea typeface="Calibri"/>
                  <a:cs typeface="Calibri"/>
                  <a:sym typeface="Calibri"/>
                </a:rPr>
                <a:t> </a:t>
              </a:r>
              <a:r>
                <a:rPr lang="es-PE" sz="2200" dirty="0" err="1" smtClean="0">
                  <a:solidFill>
                    <a:schemeClr val="dk1"/>
                  </a:solidFill>
                  <a:latin typeface="Calibri"/>
                  <a:ea typeface="Calibri"/>
                  <a:cs typeface="Calibri"/>
                  <a:sym typeface="Calibri"/>
                </a:rPr>
                <a:t>réalités</a:t>
              </a:r>
              <a:r>
                <a:rPr lang="es-PE" sz="2200" dirty="0" smtClean="0">
                  <a:solidFill>
                    <a:schemeClr val="dk1"/>
                  </a:solidFill>
                  <a:latin typeface="Calibri"/>
                  <a:ea typeface="Calibri"/>
                  <a:cs typeface="Calibri"/>
                  <a:sym typeface="Calibri"/>
                </a:rPr>
                <a:t> </a:t>
              </a:r>
              <a:r>
                <a:rPr lang="es-PE" sz="2200" dirty="0" err="1" smtClean="0">
                  <a:solidFill>
                    <a:schemeClr val="dk1"/>
                  </a:solidFill>
                  <a:latin typeface="Calibri"/>
                  <a:ea typeface="Calibri"/>
                  <a:cs typeface="Calibri"/>
                  <a:sym typeface="Calibri"/>
                </a:rPr>
                <a:t>où</a:t>
              </a:r>
              <a:r>
                <a:rPr lang="es-PE" sz="2200" dirty="0" smtClean="0">
                  <a:solidFill>
                    <a:schemeClr val="dk1"/>
                  </a:solidFill>
                  <a:latin typeface="Calibri"/>
                  <a:ea typeface="Calibri"/>
                  <a:cs typeface="Calibri"/>
                  <a:sym typeface="Calibri"/>
                </a:rPr>
                <a:t> la </a:t>
              </a:r>
              <a:r>
                <a:rPr lang="es-PE" sz="2200" dirty="0" err="1" smtClean="0">
                  <a:solidFill>
                    <a:schemeClr val="dk1"/>
                  </a:solidFill>
                  <a:latin typeface="Calibri"/>
                  <a:ea typeface="Calibri"/>
                  <a:cs typeface="Calibri"/>
                  <a:sym typeface="Calibri"/>
                </a:rPr>
                <a:t>vie</a:t>
              </a:r>
              <a:r>
                <a:rPr lang="es-PE" sz="2200" dirty="0" smtClean="0">
                  <a:solidFill>
                    <a:schemeClr val="dk1"/>
                  </a:solidFill>
                  <a:latin typeface="Calibri"/>
                  <a:ea typeface="Calibri"/>
                  <a:cs typeface="Calibri"/>
                  <a:sym typeface="Calibri"/>
                </a:rPr>
                <a:t> crie “à </a:t>
              </a:r>
              <a:r>
                <a:rPr lang="es-PE" sz="2200" dirty="0" err="1" smtClean="0">
                  <a:solidFill>
                    <a:schemeClr val="dk1"/>
                  </a:solidFill>
                  <a:latin typeface="Calibri"/>
                  <a:ea typeface="Calibri"/>
                  <a:cs typeface="Calibri"/>
                  <a:sym typeface="Calibri"/>
                </a:rPr>
                <a:t>l’aide</a:t>
              </a:r>
              <a:r>
                <a:rPr lang="es-PE" sz="2200" dirty="0" smtClean="0">
                  <a:solidFill>
                    <a:schemeClr val="dk1"/>
                  </a:solidFill>
                  <a:latin typeface="Calibri"/>
                  <a:ea typeface="Calibri"/>
                  <a:cs typeface="Calibri"/>
                  <a:sym typeface="Calibri"/>
                </a:rPr>
                <a:t>”</a:t>
              </a:r>
              <a:endParaRPr dirty="0"/>
            </a:p>
          </p:txBody>
        </p:sp>
        <p:sp>
          <p:nvSpPr>
            <p:cNvPr id="529" name="Google Shape;529;p51"/>
            <p:cNvSpPr/>
            <p:nvPr/>
          </p:nvSpPr>
          <p:spPr>
            <a:xfrm>
              <a:off x="267873" y="916968"/>
              <a:ext cx="684092"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1"/>
            <p:cNvSpPr txBox="1"/>
            <p:nvPr/>
          </p:nvSpPr>
          <p:spPr>
            <a:xfrm>
              <a:off x="251156" y="937194"/>
              <a:ext cx="703970" cy="79686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s-PE" sz="4400" dirty="0">
                  <a:solidFill>
                    <a:schemeClr val="lt1"/>
                  </a:solidFill>
                  <a:latin typeface="Calibri"/>
                  <a:ea typeface="Calibri"/>
                  <a:cs typeface="Calibri"/>
                  <a:sym typeface="Calibri"/>
                </a:rPr>
                <a:t>5</a:t>
              </a:r>
              <a:endParaRPr dirty="0"/>
            </a:p>
          </p:txBody>
        </p:sp>
        <p:sp>
          <p:nvSpPr>
            <p:cNvPr id="531" name="Google Shape;531;p51"/>
            <p:cNvSpPr/>
            <p:nvPr/>
          </p:nvSpPr>
          <p:spPr>
            <a:xfrm rot="5400000">
              <a:off x="4118462" y="-1192484"/>
              <a:ext cx="698422" cy="6992235"/>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txBox="1"/>
            <p:nvPr/>
          </p:nvSpPr>
          <p:spPr>
            <a:xfrm>
              <a:off x="851238" y="1996378"/>
              <a:ext cx="6958141" cy="63023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200"/>
                <a:buFont typeface="Calibri"/>
                <a:buNone/>
              </a:pPr>
              <a:r>
                <a:rPr lang="es-PE" sz="2200" b="0" i="0" u="none" strike="noStrike" cap="none" dirty="0" smtClean="0">
                  <a:solidFill>
                    <a:schemeClr val="dk1"/>
                  </a:solidFill>
                  <a:latin typeface="Calibri"/>
                  <a:ea typeface="Calibri"/>
                  <a:cs typeface="Calibri"/>
                  <a:sym typeface="Calibri"/>
                </a:rPr>
                <a:t>En </a:t>
              </a:r>
              <a:r>
                <a:rPr lang="es-PE" sz="2200" b="0" i="0" u="none" strike="noStrike" cap="none" dirty="0" err="1" smtClean="0">
                  <a:solidFill>
                    <a:schemeClr val="dk1"/>
                  </a:solidFill>
                  <a:latin typeface="Calibri"/>
                  <a:ea typeface="Calibri"/>
                  <a:cs typeface="Calibri"/>
                  <a:sym typeface="Calibri"/>
                </a:rPr>
                <a:t>éduquant</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dans</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tous</a:t>
              </a:r>
              <a:r>
                <a:rPr lang="es-PE" sz="2200" b="0" i="0" u="none" strike="noStrike" cap="none" dirty="0" smtClean="0">
                  <a:solidFill>
                    <a:schemeClr val="dk1"/>
                  </a:solidFill>
                  <a:latin typeface="Calibri"/>
                  <a:ea typeface="Calibri"/>
                  <a:cs typeface="Calibri"/>
                  <a:sym typeface="Calibri"/>
                </a:rPr>
                <a:t> es </a:t>
              </a:r>
              <a:r>
                <a:rPr lang="es-PE" sz="2200" b="0" i="0" u="none" strike="noStrike" cap="none" dirty="0" err="1" smtClean="0">
                  <a:solidFill>
                    <a:schemeClr val="dk1"/>
                  </a:solidFill>
                  <a:latin typeface="Calibri"/>
                  <a:ea typeface="Calibri"/>
                  <a:cs typeface="Calibri"/>
                  <a:sym typeface="Calibri"/>
                </a:rPr>
                <a:t>milieux</a:t>
              </a:r>
              <a:r>
                <a:rPr lang="es-PE" sz="2200" b="0" i="0" u="none" strike="noStrike" cap="none" dirty="0" smtClean="0">
                  <a:solidFill>
                    <a:schemeClr val="dk1"/>
                  </a:solidFill>
                  <a:latin typeface="Calibri"/>
                  <a:ea typeface="Calibri"/>
                  <a:cs typeface="Calibri"/>
                  <a:sym typeface="Calibri"/>
                </a:rPr>
                <a:t> </a:t>
              </a:r>
              <a:r>
                <a:rPr lang="es-PE" sz="2200" b="0" i="0" u="none" strike="noStrike" cap="none" dirty="0" err="1" smtClean="0">
                  <a:solidFill>
                    <a:schemeClr val="dk1"/>
                  </a:solidFill>
                  <a:latin typeface="Calibri"/>
                  <a:ea typeface="Calibri"/>
                  <a:cs typeface="Calibri"/>
                  <a:sym typeface="Calibri"/>
                </a:rPr>
                <a:t>sociaux</a:t>
              </a:r>
              <a:endParaRPr sz="2200" b="0" i="0" u="none" strike="noStrike" cap="none" dirty="0">
                <a:solidFill>
                  <a:schemeClr val="dk1"/>
                </a:solidFill>
                <a:latin typeface="Calibri"/>
                <a:ea typeface="Calibri"/>
                <a:cs typeface="Calibri"/>
                <a:sym typeface="Calibri"/>
              </a:endParaRPr>
            </a:p>
          </p:txBody>
        </p:sp>
        <p:sp>
          <p:nvSpPr>
            <p:cNvPr id="533" name="Google Shape;533;p51"/>
            <p:cNvSpPr/>
            <p:nvPr/>
          </p:nvSpPr>
          <p:spPr>
            <a:xfrm flipH="1">
              <a:off x="257832" y="1834682"/>
              <a:ext cx="713723" cy="873028"/>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txBox="1"/>
            <p:nvPr/>
          </p:nvSpPr>
          <p:spPr>
            <a:xfrm>
              <a:off x="162887" y="1856325"/>
              <a:ext cx="825716" cy="78779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s-PE" sz="4400" dirty="0">
                  <a:solidFill>
                    <a:schemeClr val="lt1"/>
                  </a:solidFill>
                  <a:latin typeface="Calibri"/>
                  <a:ea typeface="Calibri"/>
                  <a:cs typeface="Calibri"/>
                  <a:sym typeface="Calibri"/>
                </a:rPr>
                <a:t>6</a:t>
              </a:r>
              <a:endParaRPr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4400"/>
              <a:buFont typeface="Calibri"/>
              <a:buNone/>
            </a:pPr>
            <a:r>
              <a:rPr lang="es-PE" b="1" i="1" dirty="0" err="1" smtClean="0">
                <a:solidFill>
                  <a:srgbClr val="385623"/>
                </a:solidFill>
              </a:rPr>
              <a:t>C</a:t>
            </a:r>
            <a:r>
              <a:rPr lang="es-PE" b="1" i="1" dirty="0" err="1" smtClean="0">
                <a:solidFill>
                  <a:srgbClr val="385623"/>
                </a:solidFill>
                <a:latin typeface="Calibri"/>
                <a:ea typeface="Calibri"/>
                <a:cs typeface="Calibri"/>
                <a:sym typeface="Calibri"/>
              </a:rPr>
              <a:t>ette</a:t>
            </a:r>
            <a:r>
              <a:rPr lang="es-PE" b="1" i="1" dirty="0" smtClean="0">
                <a:solidFill>
                  <a:srgbClr val="385623"/>
                </a:solidFill>
                <a:latin typeface="Calibri"/>
                <a:ea typeface="Calibri"/>
                <a:cs typeface="Calibri"/>
                <a:sym typeface="Calibri"/>
              </a:rPr>
              <a:t> </a:t>
            </a:r>
            <a:r>
              <a:rPr lang="es-PE" b="1" i="1" dirty="0" err="1" smtClean="0">
                <a:solidFill>
                  <a:srgbClr val="385623"/>
                </a:solidFill>
                <a:latin typeface="Calibri"/>
                <a:ea typeface="Calibri"/>
                <a:cs typeface="Calibri"/>
                <a:sym typeface="Calibri"/>
              </a:rPr>
              <a:t>initiative</a:t>
            </a:r>
            <a:r>
              <a:rPr lang="es-PE" b="1" i="1" dirty="0" smtClean="0">
                <a:solidFill>
                  <a:srgbClr val="385623"/>
                </a:solidFill>
                <a:latin typeface="Calibri"/>
                <a:ea typeface="Calibri"/>
                <a:cs typeface="Calibri"/>
                <a:sym typeface="Calibri"/>
              </a:rPr>
              <a:t> </a:t>
            </a:r>
            <a:r>
              <a:rPr lang="es-PE" b="1" i="1" dirty="0" err="1" smtClean="0">
                <a:solidFill>
                  <a:srgbClr val="385623"/>
                </a:solidFill>
                <a:latin typeface="Calibri"/>
                <a:ea typeface="Calibri"/>
                <a:cs typeface="Calibri"/>
                <a:sym typeface="Calibri"/>
              </a:rPr>
              <a:t>est</a:t>
            </a:r>
            <a:r>
              <a:rPr lang="es-PE" b="1" i="1" dirty="0" smtClean="0">
                <a:solidFill>
                  <a:srgbClr val="385623"/>
                </a:solidFill>
                <a:latin typeface="Calibri"/>
                <a:ea typeface="Calibri"/>
                <a:cs typeface="Calibri"/>
                <a:sym typeface="Calibri"/>
              </a:rPr>
              <a:t>-elle </a:t>
            </a:r>
            <a:r>
              <a:rPr lang="es-PE" b="1" i="1" dirty="0" err="1" smtClean="0">
                <a:solidFill>
                  <a:srgbClr val="385623"/>
                </a:solidFill>
                <a:latin typeface="Calibri"/>
                <a:ea typeface="Calibri"/>
                <a:cs typeface="Calibri"/>
                <a:sym typeface="Calibri"/>
              </a:rPr>
              <a:t>nécessaire</a:t>
            </a:r>
            <a:r>
              <a:rPr lang="es-PE" b="1" i="1" dirty="0" smtClean="0">
                <a:solidFill>
                  <a:srgbClr val="385623"/>
                </a:solidFill>
                <a:latin typeface="Calibri"/>
                <a:ea typeface="Calibri"/>
                <a:cs typeface="Calibri"/>
                <a:sym typeface="Calibri"/>
              </a:rPr>
              <a:t>?</a:t>
            </a:r>
            <a:endParaRPr i="1"/>
          </a:p>
        </p:txBody>
      </p:sp>
      <p:sp>
        <p:nvSpPr>
          <p:cNvPr id="109" name="Google Shape;109;p16"/>
          <p:cNvSpPr txBox="1">
            <a:spLocks noGrp="1"/>
          </p:cNvSpPr>
          <p:nvPr>
            <p:ph type="body" idx="1"/>
          </p:nvPr>
        </p:nvSpPr>
        <p:spPr>
          <a:xfrm>
            <a:off x="838200" y="2278159"/>
            <a:ext cx="5741607" cy="215002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es-PE" sz="4800" dirty="0" err="1" smtClean="0"/>
              <a:t>Oui</a:t>
            </a:r>
            <a:r>
              <a:rPr lang="es-PE" sz="4800" dirty="0" smtClean="0"/>
              <a:t>, elle</a:t>
            </a:r>
            <a:r>
              <a:rPr lang="es-PE" sz="4800" dirty="0" smtClean="0">
                <a:latin typeface="Calibri"/>
                <a:ea typeface="Calibri"/>
                <a:cs typeface="Calibri"/>
                <a:sym typeface="Calibri"/>
              </a:rPr>
              <a:t> </a:t>
            </a:r>
            <a:r>
              <a:rPr lang="es-PE" sz="4800" dirty="0" err="1" smtClean="0">
                <a:latin typeface="Calibri"/>
                <a:ea typeface="Calibri"/>
                <a:cs typeface="Calibri"/>
                <a:sym typeface="Calibri"/>
              </a:rPr>
              <a:t>est</a:t>
            </a:r>
            <a:r>
              <a:rPr lang="es-PE" sz="4800" dirty="0" smtClean="0">
                <a:latin typeface="Calibri"/>
                <a:ea typeface="Calibri"/>
                <a:cs typeface="Calibri"/>
                <a:sym typeface="Calibri"/>
              </a:rPr>
              <a:t> </a:t>
            </a:r>
            <a:r>
              <a:rPr lang="es-PE" sz="4800" dirty="0" err="1" smtClean="0">
                <a:latin typeface="Calibri"/>
                <a:ea typeface="Calibri"/>
                <a:cs typeface="Calibri"/>
                <a:sym typeface="Calibri"/>
              </a:rPr>
              <a:t>nécessaire</a:t>
            </a:r>
            <a:r>
              <a:rPr lang="es-PE" sz="4800" dirty="0" smtClean="0">
                <a:latin typeface="Calibri"/>
                <a:ea typeface="Calibri"/>
                <a:cs typeface="Calibri"/>
                <a:sym typeface="Calibri"/>
              </a:rPr>
              <a:t> </a:t>
            </a:r>
            <a:r>
              <a:rPr lang="es-PE" sz="4800" dirty="0" err="1" smtClean="0">
                <a:latin typeface="Calibri"/>
                <a:ea typeface="Calibri"/>
                <a:cs typeface="Calibri"/>
                <a:sym typeface="Calibri"/>
              </a:rPr>
              <a:t>pour</a:t>
            </a:r>
            <a:r>
              <a:rPr lang="es-PE" sz="4800" dirty="0" smtClean="0">
                <a:latin typeface="Calibri"/>
                <a:ea typeface="Calibri"/>
                <a:cs typeface="Calibri"/>
                <a:sym typeface="Calibri"/>
              </a:rPr>
              <a:t> les </a:t>
            </a:r>
            <a:r>
              <a:rPr lang="es-PE" sz="4800" dirty="0" err="1" smtClean="0">
                <a:latin typeface="Calibri"/>
                <a:ea typeface="Calibri"/>
                <a:cs typeface="Calibri"/>
                <a:sym typeface="Calibri"/>
              </a:rPr>
              <a:t>limitations</a:t>
            </a:r>
            <a:r>
              <a:rPr lang="es-PE" sz="4800" dirty="0" smtClean="0">
                <a:latin typeface="Calibri"/>
                <a:ea typeface="Calibri"/>
                <a:cs typeface="Calibri"/>
                <a:sym typeface="Calibri"/>
              </a:rPr>
              <a:t> </a:t>
            </a:r>
            <a:r>
              <a:rPr lang="es-PE" sz="4800" dirty="0">
                <a:latin typeface="Calibri"/>
                <a:ea typeface="Calibri"/>
                <a:cs typeface="Calibri"/>
                <a:sym typeface="Calibri"/>
              </a:rPr>
              <a:t>de </a:t>
            </a:r>
            <a:r>
              <a:rPr lang="es-PE" sz="4800" dirty="0" err="1" smtClean="0">
                <a:latin typeface="Calibri"/>
                <a:ea typeface="Calibri"/>
                <a:cs typeface="Calibri"/>
                <a:sym typeface="Calibri"/>
              </a:rPr>
              <a:t>l’école</a:t>
            </a:r>
            <a:r>
              <a:rPr lang="es-PE" sz="4800" dirty="0" smtClean="0">
                <a:latin typeface="Calibri"/>
                <a:ea typeface="Calibri"/>
                <a:cs typeface="Calibri"/>
                <a:sym typeface="Calibri"/>
              </a:rPr>
              <a:t> et , </a:t>
            </a:r>
            <a:r>
              <a:rPr lang="es-PE" sz="4800" dirty="0">
                <a:latin typeface="Calibri"/>
                <a:ea typeface="Calibri"/>
                <a:cs typeface="Calibri"/>
                <a:sym typeface="Calibri"/>
              </a:rPr>
              <a:t>en </a:t>
            </a:r>
            <a:r>
              <a:rPr lang="es-PE" sz="4800" dirty="0" err="1" smtClean="0">
                <a:latin typeface="Calibri"/>
                <a:ea typeface="Calibri"/>
                <a:cs typeface="Calibri"/>
                <a:sym typeface="Calibri"/>
              </a:rPr>
              <a:t>particulier</a:t>
            </a:r>
            <a:r>
              <a:rPr lang="es-PE" sz="4800" dirty="0" smtClean="0">
                <a:latin typeface="Calibri"/>
                <a:ea typeface="Calibri"/>
                <a:cs typeface="Calibri"/>
                <a:sym typeface="Calibri"/>
              </a:rPr>
              <a:t>, </a:t>
            </a:r>
            <a:r>
              <a:rPr lang="es-PE" sz="4800" dirty="0">
                <a:latin typeface="Calibri"/>
                <a:ea typeface="Calibri"/>
                <a:cs typeface="Calibri"/>
                <a:sym typeface="Calibri"/>
              </a:rPr>
              <a:t>de </a:t>
            </a:r>
            <a:r>
              <a:rPr lang="es-PE" sz="4800" dirty="0" smtClean="0">
                <a:latin typeface="Calibri"/>
                <a:ea typeface="Calibri"/>
                <a:cs typeface="Calibri"/>
                <a:sym typeface="Calibri"/>
              </a:rPr>
              <a:t> </a:t>
            </a:r>
            <a:r>
              <a:rPr lang="es-PE" sz="4800" dirty="0" err="1" smtClean="0">
                <a:latin typeface="Calibri"/>
                <a:ea typeface="Calibri"/>
                <a:cs typeface="Calibri"/>
                <a:sym typeface="Calibri"/>
              </a:rPr>
              <a:t>l’école</a:t>
            </a:r>
            <a:r>
              <a:rPr lang="es-PE" sz="4800" dirty="0" smtClean="0">
                <a:latin typeface="Calibri"/>
                <a:ea typeface="Calibri"/>
                <a:cs typeface="Calibri"/>
                <a:sym typeface="Calibri"/>
              </a:rPr>
              <a:t> </a:t>
            </a:r>
            <a:r>
              <a:rPr lang="es-PE" sz="4800" dirty="0" err="1" smtClean="0">
                <a:latin typeface="Calibri"/>
                <a:ea typeface="Calibri"/>
                <a:cs typeface="Calibri"/>
                <a:sym typeface="Calibri"/>
              </a:rPr>
              <a:t>catholique</a:t>
            </a:r>
            <a:endParaRPr sz="4800" dirty="0"/>
          </a:p>
        </p:txBody>
      </p:sp>
      <p:pic>
        <p:nvPicPr>
          <p:cNvPr id="110" name="Google Shape;110;p16"/>
          <p:cNvPicPr preferRelativeResize="0"/>
          <p:nvPr/>
        </p:nvPicPr>
        <p:blipFill rotWithShape="1">
          <a:blip r:embed="rId3">
            <a:alphaModFix/>
          </a:blip>
          <a:srcRect/>
          <a:stretch/>
        </p:blipFill>
        <p:spPr>
          <a:xfrm>
            <a:off x="7070969" y="1926882"/>
            <a:ext cx="4282831" cy="42828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400"/>
              <a:buFont typeface="Calibri"/>
              <a:buNone/>
            </a:pPr>
            <a:r>
              <a:rPr lang="es-PE" sz="4400" b="1" i="1" dirty="0" err="1" smtClean="0">
                <a:solidFill>
                  <a:srgbClr val="C55A11"/>
                </a:solidFill>
                <a:latin typeface="Calibri"/>
                <a:ea typeface="Calibri"/>
                <a:cs typeface="Calibri"/>
                <a:sym typeface="Calibri"/>
              </a:rPr>
              <a:t>Avec</a:t>
            </a:r>
            <a:r>
              <a:rPr lang="es-PE" sz="4400" b="1" i="1" dirty="0" smtClean="0">
                <a:solidFill>
                  <a:srgbClr val="C55A11"/>
                </a:solidFill>
                <a:latin typeface="Calibri"/>
                <a:ea typeface="Calibri"/>
                <a:cs typeface="Calibri"/>
                <a:sym typeface="Calibri"/>
              </a:rPr>
              <a:t> la </a:t>
            </a:r>
            <a:r>
              <a:rPr lang="es-PE" sz="4400" b="1" i="1" dirty="0" err="1" smtClean="0">
                <a:solidFill>
                  <a:srgbClr val="C55A11"/>
                </a:solidFill>
                <a:latin typeface="Calibri"/>
                <a:ea typeface="Calibri"/>
                <a:cs typeface="Calibri"/>
                <a:sym typeface="Calibri"/>
              </a:rPr>
              <a:t>préférence</a:t>
            </a:r>
            <a:r>
              <a:rPr lang="es-PE" sz="4400" b="1" i="1" dirty="0" smtClean="0">
                <a:solidFill>
                  <a:srgbClr val="C55A11"/>
                </a:solidFill>
                <a:latin typeface="Calibri"/>
                <a:ea typeface="Calibri"/>
                <a:cs typeface="Calibri"/>
                <a:sym typeface="Calibri"/>
              </a:rPr>
              <a:t> </a:t>
            </a:r>
            <a:r>
              <a:rPr lang="es-PE" sz="4400" b="1" i="1" dirty="0" err="1" smtClean="0">
                <a:solidFill>
                  <a:srgbClr val="C55A11"/>
                </a:solidFill>
                <a:latin typeface="Calibri"/>
                <a:ea typeface="Calibri"/>
                <a:cs typeface="Calibri"/>
                <a:sym typeface="Calibri"/>
              </a:rPr>
              <a:t>pour</a:t>
            </a:r>
            <a:r>
              <a:rPr lang="es-PE" sz="4400" b="1" i="1" dirty="0" smtClean="0">
                <a:solidFill>
                  <a:srgbClr val="C55A11"/>
                </a:solidFill>
                <a:latin typeface="Calibri"/>
                <a:ea typeface="Calibri"/>
                <a:cs typeface="Calibri"/>
                <a:sym typeface="Calibri"/>
              </a:rPr>
              <a:t>: </a:t>
            </a:r>
            <a:endParaRPr b="1" i="1">
              <a:solidFill>
                <a:srgbClr val="C55A11"/>
              </a:solidFill>
            </a:endParaRPr>
          </a:p>
        </p:txBody>
      </p:sp>
      <p:grpSp>
        <p:nvGrpSpPr>
          <p:cNvPr id="540" name="Google Shape;540;p52"/>
          <p:cNvGrpSpPr/>
          <p:nvPr/>
        </p:nvGrpSpPr>
        <p:grpSpPr>
          <a:xfrm>
            <a:off x="621708" y="1692812"/>
            <a:ext cx="10529846" cy="4347088"/>
            <a:chOff x="472622" y="2124"/>
            <a:chExt cx="10529846" cy="4347088"/>
          </a:xfrm>
        </p:grpSpPr>
        <p:sp>
          <p:nvSpPr>
            <p:cNvPr id="541" name="Google Shape;541;p52"/>
            <p:cNvSpPr/>
            <p:nvPr/>
          </p:nvSpPr>
          <p:spPr>
            <a:xfrm rot="5400000">
              <a:off x="1949543" y="-519248"/>
              <a:ext cx="1121829" cy="2445032"/>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2"/>
            <p:cNvSpPr txBox="1"/>
            <p:nvPr/>
          </p:nvSpPr>
          <p:spPr>
            <a:xfrm>
              <a:off x="1287942" y="197116"/>
              <a:ext cx="2390269"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err="1" smtClean="0">
                  <a:solidFill>
                    <a:schemeClr val="dk1"/>
                  </a:solidFill>
                  <a:latin typeface="Calibri"/>
                  <a:ea typeface="Calibri"/>
                  <a:cs typeface="Calibri"/>
                  <a:sym typeface="Calibri"/>
                </a:rPr>
                <a:t>Jeunes</a:t>
              </a:r>
              <a:endParaRPr/>
            </a:p>
          </p:txBody>
        </p:sp>
        <p:sp>
          <p:nvSpPr>
            <p:cNvPr id="543" name="Google Shape;543;p52"/>
            <p:cNvSpPr/>
            <p:nvPr/>
          </p:nvSpPr>
          <p:spPr>
            <a:xfrm flipH="1">
              <a:off x="557225" y="2124"/>
              <a:ext cx="730716"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2"/>
            <p:cNvSpPr txBox="1"/>
            <p:nvPr/>
          </p:nvSpPr>
          <p:spPr>
            <a:xfrm>
              <a:off x="592896" y="37795"/>
              <a:ext cx="659374" cy="1330944"/>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1</a:t>
              </a:r>
              <a:endParaRPr/>
            </a:p>
          </p:txBody>
        </p:sp>
        <p:sp>
          <p:nvSpPr>
            <p:cNvPr id="545" name="Google Shape;545;p52"/>
            <p:cNvSpPr/>
            <p:nvPr/>
          </p:nvSpPr>
          <p:spPr>
            <a:xfrm rot="5400000">
              <a:off x="5631648" y="-2634236"/>
              <a:ext cx="1121829" cy="9619810"/>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2"/>
            <p:cNvSpPr txBox="1"/>
            <p:nvPr/>
          </p:nvSpPr>
          <p:spPr>
            <a:xfrm>
              <a:off x="1382658" y="1669517"/>
              <a:ext cx="9565047"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err="1" smtClean="0">
                  <a:solidFill>
                    <a:schemeClr val="dk1"/>
                  </a:solidFill>
                  <a:latin typeface="Calibri"/>
                  <a:ea typeface="Calibri"/>
                  <a:cs typeface="Calibri"/>
                  <a:sym typeface="Calibri"/>
                </a:rPr>
                <a:t>Personnes</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vulnérables</a:t>
              </a:r>
              <a:r>
                <a:rPr lang="es-PE" sz="3100" b="0" i="0" u="none" strike="noStrike" cap="none" dirty="0" smtClean="0">
                  <a:solidFill>
                    <a:schemeClr val="dk1"/>
                  </a:solidFill>
                  <a:latin typeface="Calibri"/>
                  <a:ea typeface="Calibri"/>
                  <a:cs typeface="Calibri"/>
                  <a:sym typeface="Calibri"/>
                </a:rPr>
                <a:t> </a:t>
              </a:r>
              <a:r>
                <a:rPr lang="es-PE" sz="3100" dirty="0" smtClean="0">
                  <a:solidFill>
                    <a:schemeClr val="dk1"/>
                  </a:solidFill>
                  <a:latin typeface="Calibri"/>
                  <a:ea typeface="Calibri"/>
                  <a:cs typeface="Calibri"/>
                  <a:sym typeface="Calibri"/>
                </a:rPr>
                <a:t>et</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pauvres</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spécialement</a:t>
              </a:r>
              <a:r>
                <a:rPr lang="es-PE" sz="3100" b="0" i="0" u="none" strike="noStrike" cap="none" dirty="0" smtClean="0">
                  <a:solidFill>
                    <a:schemeClr val="dk1"/>
                  </a:solidFill>
                  <a:latin typeface="Calibri"/>
                  <a:ea typeface="Calibri"/>
                  <a:cs typeface="Calibri"/>
                  <a:sym typeface="Calibri"/>
                </a:rPr>
                <a:t> les</a:t>
              </a:r>
            </a:p>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err="1" smtClean="0">
                  <a:solidFill>
                    <a:schemeClr val="dk1"/>
                  </a:solidFill>
                  <a:latin typeface="Calibri"/>
                  <a:ea typeface="Calibri"/>
                  <a:cs typeface="Calibri"/>
                  <a:sym typeface="Calibri"/>
                </a:rPr>
                <a:t>femmes</a:t>
              </a:r>
              <a:r>
                <a:rPr lang="es-PE" sz="3100" b="0" i="0" u="none" strike="noStrike" cap="none" dirty="0" smtClean="0">
                  <a:solidFill>
                    <a:schemeClr val="dk1"/>
                  </a:solidFill>
                  <a:latin typeface="Calibri"/>
                  <a:ea typeface="Calibri"/>
                  <a:cs typeface="Calibri"/>
                  <a:sym typeface="Calibri"/>
                </a:rPr>
                <a:t> e</a:t>
              </a:r>
              <a:r>
                <a:rPr lang="es-PE" sz="3100" dirty="0" smtClean="0">
                  <a:solidFill>
                    <a:schemeClr val="dk1"/>
                  </a:solidFill>
                  <a:latin typeface="Calibri"/>
                  <a:ea typeface="Calibri"/>
                  <a:cs typeface="Calibri"/>
                  <a:sym typeface="Calibri"/>
                </a:rPr>
                <a:t>t les  </a:t>
              </a:r>
              <a:r>
                <a:rPr lang="es-PE" sz="3100" dirty="0" err="1" smtClean="0">
                  <a:solidFill>
                    <a:schemeClr val="dk1"/>
                  </a:solidFill>
                  <a:latin typeface="Calibri"/>
                  <a:ea typeface="Calibri"/>
                  <a:cs typeface="Calibri"/>
                  <a:sym typeface="Calibri"/>
                </a:rPr>
                <a:t>enfants</a:t>
              </a:r>
              <a:r>
                <a:rPr lang="es-PE" sz="3100" b="0" i="0" u="none" strike="noStrike" cap="none" dirty="0" smtClean="0">
                  <a:solidFill>
                    <a:schemeClr val="dk1"/>
                  </a:solidFill>
                  <a:latin typeface="Calibri"/>
                  <a:ea typeface="Calibri"/>
                  <a:cs typeface="Calibri"/>
                  <a:sym typeface="Calibri"/>
                </a:rPr>
                <a:t> </a:t>
              </a:r>
              <a:endParaRPr/>
            </a:p>
          </p:txBody>
        </p:sp>
        <p:sp>
          <p:nvSpPr>
            <p:cNvPr id="547" name="Google Shape;547;p52"/>
            <p:cNvSpPr/>
            <p:nvPr/>
          </p:nvSpPr>
          <p:spPr>
            <a:xfrm>
              <a:off x="557225" y="1474525"/>
              <a:ext cx="825431"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2"/>
            <p:cNvSpPr txBox="1"/>
            <p:nvPr/>
          </p:nvSpPr>
          <p:spPr>
            <a:xfrm>
              <a:off x="597519" y="1514819"/>
              <a:ext cx="744843" cy="1321698"/>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2</a:t>
              </a:r>
              <a:endParaRPr/>
            </a:p>
          </p:txBody>
        </p:sp>
        <p:sp>
          <p:nvSpPr>
            <p:cNvPr id="549" name="Google Shape;549;p52"/>
            <p:cNvSpPr/>
            <p:nvPr/>
          </p:nvSpPr>
          <p:spPr>
            <a:xfrm rot="5400000">
              <a:off x="4510083" y="-48391"/>
              <a:ext cx="1121829" cy="7398204"/>
            </a:xfrm>
            <a:prstGeom prst="round2SameRect">
              <a:avLst>
                <a:gd name="adj1" fmla="val 16667"/>
                <a:gd name="adj2" fmla="val 0"/>
              </a:avLst>
            </a:prstGeom>
            <a:solidFill>
              <a:srgbClr val="F4B081">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2"/>
            <p:cNvSpPr txBox="1"/>
            <p:nvPr/>
          </p:nvSpPr>
          <p:spPr>
            <a:xfrm>
              <a:off x="1467259" y="3144560"/>
              <a:ext cx="7343441" cy="1012303"/>
            </a:xfrm>
            <a:prstGeom prst="rect">
              <a:avLst/>
            </a:prstGeom>
            <a:noFill/>
            <a:ln>
              <a:noFill/>
            </a:ln>
          </p:spPr>
          <p:txBody>
            <a:bodyPr spcFirstLastPara="1" wrap="square" lIns="118100" tIns="59050" rIns="118100" bIns="59050" anchor="ctr" anchorCtr="0">
              <a:noAutofit/>
            </a:bodyPr>
            <a:lstStyle/>
            <a:p>
              <a:pPr marL="285750" marR="0" lvl="1" indent="-285750" algn="l" rtl="0">
                <a:lnSpc>
                  <a:spcPct val="90000"/>
                </a:lnSpc>
                <a:spcBef>
                  <a:spcPts val="0"/>
                </a:spcBef>
                <a:spcAft>
                  <a:spcPts val="0"/>
                </a:spcAft>
                <a:buClr>
                  <a:schemeClr val="dk1"/>
                </a:buClr>
                <a:buSzPts val="3100"/>
                <a:buFont typeface="Calibri"/>
                <a:buNone/>
              </a:pPr>
              <a:r>
                <a:rPr lang="es-PE" sz="3100" b="0" i="0" u="none" strike="noStrike" cap="none" dirty="0" err="1" smtClean="0">
                  <a:solidFill>
                    <a:schemeClr val="dk1"/>
                  </a:solidFill>
                  <a:latin typeface="Calibri"/>
                  <a:ea typeface="Calibri"/>
                  <a:cs typeface="Calibri"/>
                  <a:sym typeface="Calibri"/>
                </a:rPr>
                <a:t>Notre</a:t>
              </a:r>
              <a:r>
                <a:rPr lang="es-PE" sz="3100" b="0" i="0" u="none" strike="noStrike" cap="none" dirty="0" smtClean="0">
                  <a:solidFill>
                    <a:schemeClr val="dk1"/>
                  </a:solidFill>
                  <a:latin typeface="Calibri"/>
                  <a:ea typeface="Calibri"/>
                  <a:cs typeface="Calibri"/>
                  <a:sym typeface="Calibri"/>
                </a:rPr>
                <a:t> “</a:t>
              </a:r>
              <a:r>
                <a:rPr lang="es-PE" sz="3100" dirty="0" err="1" smtClean="0">
                  <a:solidFill>
                    <a:schemeClr val="dk1"/>
                  </a:solidFill>
                  <a:latin typeface="Calibri"/>
                  <a:ea typeface="Calibri"/>
                  <a:cs typeface="Calibri"/>
                  <a:sym typeface="Calibri"/>
                </a:rPr>
                <a:t>M</a:t>
              </a:r>
              <a:r>
                <a:rPr lang="es-PE" sz="3100" b="0" i="0" u="none" strike="noStrike" cap="none" dirty="0" err="1" smtClean="0">
                  <a:solidFill>
                    <a:schemeClr val="dk1"/>
                  </a:solidFill>
                  <a:latin typeface="Calibri"/>
                  <a:ea typeface="Calibri"/>
                  <a:cs typeface="Calibri"/>
                  <a:sym typeface="Calibri"/>
                </a:rPr>
                <a:t>aison</a:t>
              </a:r>
              <a:r>
                <a:rPr lang="es-PE" sz="3100" b="0" i="0" u="none" strike="noStrike" cap="none" dirty="0" smtClean="0">
                  <a:solidFill>
                    <a:schemeClr val="dk1"/>
                  </a:solidFill>
                  <a:latin typeface="Calibri"/>
                  <a:ea typeface="Calibri"/>
                  <a:cs typeface="Calibri"/>
                  <a:sym typeface="Calibri"/>
                </a:rPr>
                <a:t> </a:t>
              </a:r>
              <a:r>
                <a:rPr lang="es-PE" sz="3100" b="0" i="0" u="none" strike="noStrike" cap="none" dirty="0" err="1" smtClean="0">
                  <a:solidFill>
                    <a:schemeClr val="dk1"/>
                  </a:solidFill>
                  <a:latin typeface="Calibri"/>
                  <a:ea typeface="Calibri"/>
                  <a:cs typeface="Calibri"/>
                  <a:sym typeface="Calibri"/>
                </a:rPr>
                <a:t>commune</a:t>
              </a:r>
              <a:r>
                <a:rPr lang="es-PE" sz="3100" b="0" i="0" u="none" strike="noStrike" cap="none" dirty="0" smtClean="0">
                  <a:solidFill>
                    <a:schemeClr val="dk1"/>
                  </a:solidFill>
                  <a:latin typeface="Calibri"/>
                  <a:ea typeface="Calibri"/>
                  <a:cs typeface="Calibri"/>
                  <a:sym typeface="Calibri"/>
                </a:rPr>
                <a:t>”  </a:t>
              </a:r>
              <a:endParaRPr sz="3100" b="0" i="0" u="none" strike="noStrike" cap="none" dirty="0">
                <a:solidFill>
                  <a:schemeClr val="dk1"/>
                </a:solidFill>
                <a:latin typeface="Calibri"/>
                <a:ea typeface="Calibri"/>
                <a:cs typeface="Calibri"/>
                <a:sym typeface="Calibri"/>
              </a:endParaRPr>
            </a:p>
          </p:txBody>
        </p:sp>
        <p:sp>
          <p:nvSpPr>
            <p:cNvPr id="551" name="Google Shape;551;p52"/>
            <p:cNvSpPr/>
            <p:nvPr/>
          </p:nvSpPr>
          <p:spPr>
            <a:xfrm flipH="1">
              <a:off x="557225" y="2946926"/>
              <a:ext cx="825431" cy="1402286"/>
            </a:xfrm>
            <a:prstGeom prst="roundRect">
              <a:avLst>
                <a:gd name="adj" fmla="val 16667"/>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2"/>
            <p:cNvSpPr txBox="1"/>
            <p:nvPr/>
          </p:nvSpPr>
          <p:spPr>
            <a:xfrm>
              <a:off x="472622" y="2993977"/>
              <a:ext cx="869740" cy="1308184"/>
            </a:xfrm>
            <a:prstGeom prst="rect">
              <a:avLst/>
            </a:prstGeom>
            <a:noFill/>
            <a:ln>
              <a:noFill/>
            </a:ln>
          </p:spPr>
          <p:txBody>
            <a:bodyPr spcFirstLastPara="1" wrap="square" lIns="175250" tIns="87625" rIns="175250" bIns="87625"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s-PE" sz="4600" dirty="0">
                  <a:solidFill>
                    <a:schemeClr val="lt1"/>
                  </a:solidFill>
                  <a:latin typeface="Calibri"/>
                  <a:ea typeface="Calibri"/>
                  <a:cs typeface="Calibri"/>
                  <a:sym typeface="Calibri"/>
                </a:rPr>
                <a:t>3</a:t>
              </a:r>
              <a:endParaRPr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85623"/>
              </a:buClr>
              <a:buSzPts val="6600"/>
              <a:buFont typeface="Calibri"/>
              <a:buNone/>
            </a:pPr>
            <a:r>
              <a:rPr lang="es-PE" sz="6600" b="1" i="1" dirty="0" smtClean="0">
                <a:solidFill>
                  <a:srgbClr val="385623"/>
                </a:solidFill>
                <a:latin typeface="Calibri"/>
                <a:ea typeface="Calibri"/>
                <a:cs typeface="Calibri"/>
                <a:sym typeface="Calibri"/>
              </a:rPr>
              <a:t>ATTITUDES NÉCESSAIRES</a:t>
            </a:r>
            <a:endParaRPr sz="6600" b="1" i="1">
              <a:solidFill>
                <a:srgbClr val="385623"/>
              </a:solidFill>
            </a:endParaRPr>
          </a:p>
        </p:txBody>
      </p:sp>
      <p:pic>
        <p:nvPicPr>
          <p:cNvPr id="558" name="Google Shape;558;p53"/>
          <p:cNvPicPr preferRelativeResize="0"/>
          <p:nvPr/>
        </p:nvPicPr>
        <p:blipFill rotWithShape="1">
          <a:blip r:embed="rId3">
            <a:alphaModFix/>
          </a:blip>
          <a:srcRect/>
          <a:stretch/>
        </p:blipFill>
        <p:spPr>
          <a:xfrm>
            <a:off x="2600960" y="1462350"/>
            <a:ext cx="6990080" cy="524256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3" name="Google Shape;563;p54"/>
          <p:cNvGrpSpPr/>
          <p:nvPr/>
        </p:nvGrpSpPr>
        <p:grpSpPr>
          <a:xfrm>
            <a:off x="1127448" y="301423"/>
            <a:ext cx="9524301" cy="4347088"/>
            <a:chOff x="484401" y="2124"/>
            <a:chExt cx="9524302" cy="4347088"/>
          </a:xfrm>
        </p:grpSpPr>
        <p:sp>
          <p:nvSpPr>
            <p:cNvPr id="564" name="Google Shape;564;p54"/>
            <p:cNvSpPr/>
            <p:nvPr/>
          </p:nvSpPr>
          <p:spPr>
            <a:xfrm rot="5400000">
              <a:off x="3975689" y="-2661723"/>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4"/>
            <p:cNvSpPr txBox="1"/>
            <p:nvPr/>
          </p:nvSpPr>
          <p:spPr>
            <a:xfrm>
              <a:off x="1171612" y="197117"/>
              <a:ext cx="6675221" cy="1012303"/>
            </a:xfrm>
            <a:prstGeom prst="rect">
              <a:avLst/>
            </a:prstGeom>
            <a:noFill/>
            <a:ln>
              <a:noFill/>
            </a:ln>
          </p:spPr>
          <p:txBody>
            <a:bodyPr spcFirstLastPara="1" wrap="square" lIns="209550" tIns="104775" rIns="209550" bIns="104775" anchor="ctr" anchorCtr="0">
              <a:noAutofit/>
            </a:bodyPr>
            <a:lstStyle/>
            <a:p>
              <a:pPr marL="285750" marR="0" lvl="1" indent="-285750" algn="l" rtl="0">
                <a:lnSpc>
                  <a:spcPct val="90000"/>
                </a:lnSpc>
                <a:spcBef>
                  <a:spcPts val="0"/>
                </a:spcBef>
                <a:spcAft>
                  <a:spcPts val="0"/>
                </a:spcAft>
                <a:buClr>
                  <a:schemeClr val="dk1"/>
                </a:buClr>
                <a:buSzPts val="5500"/>
                <a:buFont typeface="Calibri"/>
                <a:buNone/>
              </a:pPr>
              <a:r>
                <a:rPr lang="es-PE" sz="5500" b="0" i="0" u="none" strike="noStrike" cap="none" dirty="0">
                  <a:solidFill>
                    <a:schemeClr val="dk1"/>
                  </a:solidFill>
                  <a:latin typeface="Calibri"/>
                  <a:ea typeface="Calibri"/>
                  <a:cs typeface="Calibri"/>
                  <a:sym typeface="Calibri"/>
                </a:rPr>
                <a:t>Triple </a:t>
              </a:r>
              <a:r>
                <a:rPr lang="es-PE" sz="5500" b="0" i="0" u="none" strike="noStrike" cap="none" dirty="0" err="1" smtClean="0">
                  <a:solidFill>
                    <a:schemeClr val="dk1"/>
                  </a:solidFill>
                  <a:latin typeface="Calibri"/>
                  <a:ea typeface="Calibri"/>
                  <a:cs typeface="Calibri"/>
                  <a:sym typeface="Calibri"/>
                </a:rPr>
                <a:t>courage</a:t>
              </a:r>
              <a:endParaRPr/>
            </a:p>
          </p:txBody>
        </p:sp>
        <p:sp>
          <p:nvSpPr>
            <p:cNvPr id="566" name="Google Shape;566;p54"/>
            <p:cNvSpPr/>
            <p:nvPr/>
          </p:nvSpPr>
          <p:spPr>
            <a:xfrm flipH="1">
              <a:off x="506896" y="2124"/>
              <a:ext cx="66471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4"/>
            <p:cNvSpPr txBox="1"/>
            <p:nvPr/>
          </p:nvSpPr>
          <p:spPr>
            <a:xfrm>
              <a:off x="539345" y="34573"/>
              <a:ext cx="599818" cy="133738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68" name="Google Shape;568;p54"/>
            <p:cNvSpPr/>
            <p:nvPr/>
          </p:nvSpPr>
          <p:spPr>
            <a:xfrm rot="5400000">
              <a:off x="5072323"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4"/>
            <p:cNvSpPr txBox="1"/>
            <p:nvPr/>
          </p:nvSpPr>
          <p:spPr>
            <a:xfrm>
              <a:off x="1257773" y="1669517"/>
              <a:ext cx="8696167" cy="1012303"/>
            </a:xfrm>
            <a:prstGeom prst="rect">
              <a:avLst/>
            </a:prstGeom>
            <a:noFill/>
            <a:ln>
              <a:noFill/>
            </a:ln>
          </p:spPr>
          <p:txBody>
            <a:bodyPr spcFirstLastPara="1" wrap="square" lIns="209550" tIns="104775" rIns="209550" bIns="104775" anchor="ctr" anchorCtr="0">
              <a:noAutofit/>
            </a:bodyPr>
            <a:lstStyle/>
            <a:p>
              <a:pPr marL="285750" marR="0" lvl="1" indent="-285750" algn="l" rtl="0">
                <a:lnSpc>
                  <a:spcPct val="90000"/>
                </a:lnSpc>
                <a:spcBef>
                  <a:spcPts val="0"/>
                </a:spcBef>
                <a:spcAft>
                  <a:spcPts val="0"/>
                </a:spcAft>
                <a:buClr>
                  <a:schemeClr val="dk1"/>
                </a:buClr>
                <a:buSzPts val="5500"/>
                <a:buFont typeface="Calibri"/>
                <a:buNone/>
              </a:pPr>
              <a:r>
                <a:rPr lang="es-PE" sz="5500" b="0" i="0" u="none" strike="noStrike" cap="none" dirty="0" err="1" smtClean="0">
                  <a:solidFill>
                    <a:schemeClr val="dk1"/>
                  </a:solidFill>
                  <a:latin typeface="Calibri"/>
                  <a:ea typeface="Calibri"/>
                  <a:cs typeface="Calibri"/>
                  <a:sym typeface="Calibri"/>
                </a:rPr>
                <a:t>L’ouverture</a:t>
              </a:r>
              <a:r>
                <a:rPr lang="es-PE" sz="5500" b="0" i="0" u="none" strike="noStrike" cap="none" dirty="0" smtClean="0">
                  <a:solidFill>
                    <a:schemeClr val="dk1"/>
                  </a:solidFill>
                  <a:latin typeface="Calibri"/>
                  <a:ea typeface="Calibri"/>
                  <a:cs typeface="Calibri"/>
                  <a:sym typeface="Calibri"/>
                </a:rPr>
                <a:t> </a:t>
              </a:r>
              <a:r>
                <a:rPr lang="es-PE" sz="5500" b="0" i="0" u="none" strike="noStrike" cap="none" dirty="0" err="1" smtClean="0">
                  <a:solidFill>
                    <a:schemeClr val="dk1"/>
                  </a:solidFill>
                  <a:latin typeface="Calibri"/>
                  <a:ea typeface="Calibri"/>
                  <a:cs typeface="Calibri"/>
                  <a:sym typeface="Calibri"/>
                </a:rPr>
                <a:t>au</a:t>
              </a:r>
              <a:r>
                <a:rPr lang="es-PE" sz="5500" b="0" i="0" u="none" strike="noStrike" cap="none" dirty="0" smtClean="0">
                  <a:solidFill>
                    <a:schemeClr val="dk1"/>
                  </a:solidFill>
                  <a:latin typeface="Calibri"/>
                  <a:ea typeface="Calibri"/>
                  <a:cs typeface="Calibri"/>
                  <a:sym typeface="Calibri"/>
                </a:rPr>
                <a:t> </a:t>
              </a:r>
              <a:r>
                <a:rPr lang="es-PE" sz="5500" b="0" i="0" u="none" strike="noStrike" cap="none" dirty="0" err="1" smtClean="0">
                  <a:solidFill>
                    <a:schemeClr val="dk1"/>
                  </a:solidFill>
                  <a:latin typeface="Calibri"/>
                  <a:ea typeface="Calibri"/>
                  <a:cs typeface="Calibri"/>
                  <a:sym typeface="Calibri"/>
                </a:rPr>
                <a:t>nouveau</a:t>
              </a:r>
              <a:endParaRPr sz="5500" b="0" i="0" u="none" strike="noStrike" cap="none">
                <a:solidFill>
                  <a:schemeClr val="dk1"/>
                </a:solidFill>
                <a:latin typeface="Calibri"/>
                <a:ea typeface="Calibri"/>
                <a:cs typeface="Calibri"/>
                <a:sym typeface="Calibri"/>
              </a:endParaRPr>
            </a:p>
          </p:txBody>
        </p:sp>
        <p:sp>
          <p:nvSpPr>
            <p:cNvPr id="570" name="Google Shape;570;p54"/>
            <p:cNvSpPr/>
            <p:nvPr/>
          </p:nvSpPr>
          <p:spPr>
            <a:xfrm>
              <a:off x="506896"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4"/>
            <p:cNvSpPr txBox="1"/>
            <p:nvPr/>
          </p:nvSpPr>
          <p:spPr>
            <a:xfrm>
              <a:off x="543551" y="1511180"/>
              <a:ext cx="677566" cy="132897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572" name="Google Shape;572;p54"/>
            <p:cNvSpPr/>
            <p:nvPr/>
          </p:nvSpPr>
          <p:spPr>
            <a:xfrm rot="5400000">
              <a:off x="4950556" y="-662777"/>
              <a:ext cx="1121829" cy="8570258"/>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4"/>
            <p:cNvSpPr txBox="1"/>
            <p:nvPr/>
          </p:nvSpPr>
          <p:spPr>
            <a:xfrm>
              <a:off x="1409617" y="3195891"/>
              <a:ext cx="7944859" cy="1012303"/>
            </a:xfrm>
            <a:prstGeom prst="rect">
              <a:avLst/>
            </a:prstGeom>
            <a:noFill/>
            <a:ln>
              <a:noFill/>
            </a:ln>
          </p:spPr>
          <p:txBody>
            <a:bodyPr spcFirstLastPara="1" wrap="square" lIns="209550" tIns="104775" rIns="209550" bIns="104775" anchor="ctr" anchorCtr="0">
              <a:noAutofit/>
            </a:bodyPr>
            <a:lstStyle/>
            <a:p>
              <a:pPr marL="285750" marR="0" lvl="1" indent="-285750" algn="l" rtl="0">
                <a:lnSpc>
                  <a:spcPct val="90000"/>
                </a:lnSpc>
                <a:spcBef>
                  <a:spcPts val="0"/>
                </a:spcBef>
                <a:spcAft>
                  <a:spcPts val="0"/>
                </a:spcAft>
                <a:buClr>
                  <a:schemeClr val="dk1"/>
                </a:buClr>
                <a:buSzPts val="5500"/>
                <a:buFont typeface="Calibri"/>
                <a:buNone/>
              </a:pPr>
              <a:r>
                <a:rPr lang="es-PE" sz="5500" b="0" i="0" u="none" strike="noStrike" cap="none" dirty="0">
                  <a:solidFill>
                    <a:schemeClr val="dk1"/>
                  </a:solidFill>
                  <a:latin typeface="Calibri"/>
                  <a:ea typeface="Calibri"/>
                  <a:cs typeface="Calibri"/>
                  <a:sym typeface="Calibri"/>
                </a:rPr>
                <a:t>La </a:t>
              </a:r>
              <a:r>
                <a:rPr lang="es-PE" sz="5500" b="0" i="0" u="none" strike="noStrike" cap="none" dirty="0" err="1" smtClean="0">
                  <a:solidFill>
                    <a:schemeClr val="dk1"/>
                  </a:solidFill>
                  <a:latin typeface="Calibri"/>
                  <a:ea typeface="Calibri"/>
                  <a:cs typeface="Calibri"/>
                  <a:sym typeface="Calibri"/>
                </a:rPr>
                <a:t>passion</a:t>
              </a:r>
              <a:r>
                <a:rPr lang="es-PE" sz="5500" b="0" i="0" u="none" strike="noStrike" cap="none" dirty="0" smtClean="0">
                  <a:solidFill>
                    <a:schemeClr val="dk1"/>
                  </a:solidFill>
                  <a:latin typeface="Calibri"/>
                  <a:ea typeface="Calibri"/>
                  <a:cs typeface="Calibri"/>
                  <a:sym typeface="Calibri"/>
                </a:rPr>
                <a:t>  </a:t>
              </a:r>
              <a:r>
                <a:rPr lang="es-PE" sz="5500" b="0" i="0" u="none" strike="noStrike" cap="none" dirty="0" err="1" smtClean="0">
                  <a:solidFill>
                    <a:schemeClr val="dk1"/>
                  </a:solidFill>
                  <a:latin typeface="Calibri"/>
                  <a:ea typeface="Calibri"/>
                  <a:cs typeface="Calibri"/>
                  <a:sym typeface="Calibri"/>
                </a:rPr>
                <a:t>pour</a:t>
              </a:r>
              <a:r>
                <a:rPr lang="es-PE" sz="5500" b="0" i="0" u="none" strike="noStrike" cap="none" dirty="0" smtClean="0">
                  <a:solidFill>
                    <a:schemeClr val="dk1"/>
                  </a:solidFill>
                  <a:latin typeface="Calibri"/>
                  <a:ea typeface="Calibri"/>
                  <a:cs typeface="Calibri"/>
                  <a:sym typeface="Calibri"/>
                </a:rPr>
                <a:t> </a:t>
              </a:r>
              <a:r>
                <a:rPr lang="es-PE" sz="5500" dirty="0" err="1" smtClean="0">
                  <a:solidFill>
                    <a:schemeClr val="dk1"/>
                  </a:solidFill>
                  <a:latin typeface="Calibri"/>
                  <a:ea typeface="Calibri"/>
                  <a:cs typeface="Calibri"/>
                  <a:sym typeface="Calibri"/>
                </a:rPr>
                <a:t>éduquer</a:t>
              </a:r>
              <a:r>
                <a:rPr lang="es-PE" sz="5500" b="0" i="0" u="none" strike="noStrike" cap="none" dirty="0" smtClean="0">
                  <a:solidFill>
                    <a:schemeClr val="dk1"/>
                  </a:solidFill>
                  <a:latin typeface="Calibri"/>
                  <a:ea typeface="Calibri"/>
                  <a:cs typeface="Calibri"/>
                  <a:sym typeface="Calibri"/>
                </a:rPr>
                <a:t> </a:t>
              </a:r>
              <a:endParaRPr sz="5500" b="0" i="0" u="none" strike="noStrike" cap="none" dirty="0">
                <a:solidFill>
                  <a:schemeClr val="dk1"/>
                </a:solidFill>
                <a:latin typeface="Calibri"/>
                <a:ea typeface="Calibri"/>
                <a:cs typeface="Calibri"/>
                <a:sym typeface="Calibri"/>
              </a:endParaRPr>
            </a:p>
          </p:txBody>
        </p:sp>
        <p:sp>
          <p:nvSpPr>
            <p:cNvPr id="574" name="Google Shape;574;p54"/>
            <p:cNvSpPr/>
            <p:nvPr/>
          </p:nvSpPr>
          <p:spPr>
            <a:xfrm flipH="1">
              <a:off x="506896" y="2946926"/>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4"/>
            <p:cNvSpPr txBox="1"/>
            <p:nvPr/>
          </p:nvSpPr>
          <p:spPr>
            <a:xfrm>
              <a:off x="484401" y="2921209"/>
              <a:ext cx="791184" cy="131668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sp>
        <p:nvSpPr>
          <p:cNvPr id="578" name="Google Shape;578;p54"/>
          <p:cNvSpPr txBox="1"/>
          <p:nvPr/>
        </p:nvSpPr>
        <p:spPr>
          <a:xfrm>
            <a:off x="1132664" y="4721818"/>
            <a:ext cx="785968" cy="1265378"/>
          </a:xfrm>
          <a:prstGeom prst="round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dirty="0">
                <a:solidFill>
                  <a:schemeClr val="lt1"/>
                </a:solidFill>
                <a:latin typeface="Calibri"/>
                <a:ea typeface="Calibri"/>
                <a:cs typeface="Calibri"/>
                <a:sym typeface="Calibri"/>
              </a:rPr>
              <a:t>4</a:t>
            </a:r>
            <a:endParaRPr dirty="0"/>
          </a:p>
        </p:txBody>
      </p:sp>
      <p:sp>
        <p:nvSpPr>
          <p:cNvPr id="582" name="Google Shape;582;p54"/>
          <p:cNvSpPr txBox="1"/>
          <p:nvPr/>
        </p:nvSpPr>
        <p:spPr>
          <a:xfrm>
            <a:off x="1924744" y="4853626"/>
            <a:ext cx="6692416" cy="981447"/>
          </a:xfrm>
          <a:prstGeom prst="rect">
            <a:avLst/>
          </a:prstGeom>
          <a:solidFill>
            <a:srgbClr val="A8D08C"/>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PE" sz="5400" dirty="0" smtClean="0">
                <a:solidFill>
                  <a:schemeClr val="dk1"/>
                </a:solidFill>
                <a:latin typeface="Calibri"/>
                <a:ea typeface="Calibri"/>
                <a:cs typeface="Calibri"/>
                <a:sym typeface="Calibri"/>
              </a:rPr>
              <a:t> Le </a:t>
            </a:r>
            <a:r>
              <a:rPr lang="es-PE" sz="5400" dirty="0" err="1" smtClean="0">
                <a:solidFill>
                  <a:schemeClr val="dk1"/>
                </a:solidFill>
                <a:latin typeface="Calibri"/>
                <a:ea typeface="Calibri"/>
                <a:cs typeface="Calibri"/>
                <a:sym typeface="Calibri"/>
              </a:rPr>
              <a:t>soin</a:t>
            </a:r>
            <a:endParaRPr sz="5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5"/>
          <p:cNvSpPr txBox="1">
            <a:spLocks noGrp="1"/>
          </p:cNvSpPr>
          <p:nvPr>
            <p:ph type="title"/>
          </p:nvPr>
        </p:nvSpPr>
        <p:spPr>
          <a:xfrm>
            <a:off x="655319" y="473355"/>
            <a:ext cx="637249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5623"/>
              </a:buClr>
              <a:buSzPts val="4400"/>
              <a:buFont typeface="Calibri"/>
              <a:buNone/>
            </a:pPr>
            <a:r>
              <a:rPr lang="es-PE" b="1" i="1" dirty="0" smtClean="0">
                <a:solidFill>
                  <a:srgbClr val="385623"/>
                </a:solidFill>
              </a:rPr>
              <a:t>APPEL FINAL </a:t>
            </a:r>
            <a:r>
              <a:rPr lang="es-PE" sz="4400" b="1" i="1" dirty="0" smtClean="0">
                <a:solidFill>
                  <a:srgbClr val="385623"/>
                </a:solidFill>
                <a:latin typeface="Calibri"/>
                <a:ea typeface="Calibri"/>
                <a:cs typeface="Calibri"/>
                <a:sym typeface="Calibri"/>
              </a:rPr>
              <a:t>  DE  L’INSTRUMENT  DE TRAVAIL</a:t>
            </a:r>
            <a:endParaRPr i="1">
              <a:solidFill>
                <a:srgbClr val="385623"/>
              </a:solidFill>
            </a:endParaRPr>
          </a:p>
        </p:txBody>
      </p:sp>
      <p:pic>
        <p:nvPicPr>
          <p:cNvPr id="588" name="Google Shape;588;p55"/>
          <p:cNvPicPr preferRelativeResize="0"/>
          <p:nvPr/>
        </p:nvPicPr>
        <p:blipFill rotWithShape="1">
          <a:blip r:embed="rId3">
            <a:alphaModFix/>
          </a:blip>
          <a:srcRect/>
          <a:stretch/>
        </p:blipFill>
        <p:spPr>
          <a:xfrm>
            <a:off x="2105226" y="1891683"/>
            <a:ext cx="4176304" cy="4733145"/>
          </a:xfrm>
          <a:prstGeom prst="rect">
            <a:avLst/>
          </a:prstGeom>
          <a:noFill/>
          <a:ln>
            <a:noFill/>
          </a:ln>
        </p:spPr>
      </p:pic>
      <p:pic>
        <p:nvPicPr>
          <p:cNvPr id="589" name="Google Shape;589;p55"/>
          <p:cNvPicPr preferRelativeResize="0"/>
          <p:nvPr/>
        </p:nvPicPr>
        <p:blipFill rotWithShape="1">
          <a:blip r:embed="rId4">
            <a:alphaModFix/>
          </a:blip>
          <a:srcRect/>
          <a:stretch/>
        </p:blipFill>
        <p:spPr>
          <a:xfrm>
            <a:off x="7605712" y="0"/>
            <a:ext cx="4586288" cy="68580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56"/>
          <p:cNvGrpSpPr/>
          <p:nvPr/>
        </p:nvGrpSpPr>
        <p:grpSpPr>
          <a:xfrm>
            <a:off x="1108042" y="118777"/>
            <a:ext cx="9956509" cy="4347088"/>
            <a:chOff x="486742" y="2124"/>
            <a:chExt cx="9521961" cy="4347088"/>
          </a:xfrm>
        </p:grpSpPr>
        <p:sp>
          <p:nvSpPr>
            <p:cNvPr id="595" name="Google Shape;595;p56"/>
            <p:cNvSpPr/>
            <p:nvPr/>
          </p:nvSpPr>
          <p:spPr>
            <a:xfrm rot="5400000">
              <a:off x="3975689" y="-2661723"/>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6"/>
            <p:cNvSpPr txBox="1"/>
            <p:nvPr/>
          </p:nvSpPr>
          <p:spPr>
            <a:xfrm>
              <a:off x="1171612" y="197117"/>
              <a:ext cx="6675221" cy="1012303"/>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s-PE" sz="3300" b="0" i="0" u="none" strike="noStrike" cap="none" dirty="0" err="1" smtClean="0">
                  <a:solidFill>
                    <a:schemeClr val="dk1"/>
                  </a:solidFill>
                  <a:latin typeface="Calibri"/>
                  <a:ea typeface="Calibri"/>
                  <a:cs typeface="Calibri"/>
                  <a:sym typeface="Calibri"/>
                </a:rPr>
                <a:t>Soigner</a:t>
              </a:r>
              <a:r>
                <a:rPr lang="es-PE" sz="3300" b="0" i="0" u="none" strike="noStrike" cap="none" dirty="0" smtClean="0">
                  <a:solidFill>
                    <a:schemeClr val="dk1"/>
                  </a:solidFill>
                  <a:latin typeface="Calibri"/>
                  <a:ea typeface="Calibri"/>
                  <a:cs typeface="Calibri"/>
                  <a:sym typeface="Calibri"/>
                </a:rPr>
                <a:t> la </a:t>
              </a:r>
              <a:r>
                <a:rPr lang="es-PE" sz="3300" b="0" i="0" u="none" strike="noStrike" cap="none" dirty="0" err="1" smtClean="0">
                  <a:solidFill>
                    <a:schemeClr val="dk1"/>
                  </a:solidFill>
                  <a:latin typeface="Calibri"/>
                  <a:ea typeface="Calibri"/>
                  <a:cs typeface="Calibri"/>
                  <a:sym typeface="Calibri"/>
                </a:rPr>
                <a:t>fragilité</a:t>
              </a:r>
              <a:r>
                <a:rPr lang="es-PE" sz="3300" b="0" i="0" u="none" strike="noStrike" cap="none" dirty="0" smtClean="0">
                  <a:solidFill>
                    <a:schemeClr val="dk1"/>
                  </a:solidFill>
                  <a:latin typeface="Calibri"/>
                  <a:ea typeface="Calibri"/>
                  <a:cs typeface="Calibri"/>
                  <a:sym typeface="Calibri"/>
                </a:rPr>
                <a:t> des </a:t>
              </a:r>
              <a:r>
                <a:rPr lang="es-PE" sz="3300" b="0" i="0" u="none" strike="noStrike" cap="none" dirty="0" err="1" smtClean="0">
                  <a:solidFill>
                    <a:schemeClr val="dk1"/>
                  </a:solidFill>
                  <a:latin typeface="Calibri"/>
                  <a:ea typeface="Calibri"/>
                  <a:cs typeface="Calibri"/>
                  <a:sym typeface="Calibri"/>
                </a:rPr>
                <a:t>personnes</a:t>
              </a:r>
              <a:endParaRPr sz="3300" b="0" i="0" u="none" strike="noStrike" cap="none">
                <a:solidFill>
                  <a:schemeClr val="dk1"/>
                </a:solidFill>
                <a:latin typeface="Calibri"/>
                <a:ea typeface="Calibri"/>
                <a:cs typeface="Calibri"/>
                <a:sym typeface="Calibri"/>
              </a:endParaRPr>
            </a:p>
          </p:txBody>
        </p:sp>
        <p:sp>
          <p:nvSpPr>
            <p:cNvPr id="597" name="Google Shape;597;p56"/>
            <p:cNvSpPr/>
            <p:nvPr/>
          </p:nvSpPr>
          <p:spPr>
            <a:xfrm flipH="1">
              <a:off x="506896" y="2124"/>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6"/>
            <p:cNvSpPr txBox="1"/>
            <p:nvPr/>
          </p:nvSpPr>
          <p:spPr>
            <a:xfrm>
              <a:off x="539345" y="67022"/>
              <a:ext cx="599818" cy="1337388"/>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dirty="0">
                  <a:solidFill>
                    <a:schemeClr val="lt1"/>
                  </a:solidFill>
                  <a:latin typeface="Calibri"/>
                  <a:ea typeface="Calibri"/>
                  <a:cs typeface="Calibri"/>
                  <a:sym typeface="Calibri"/>
                </a:rPr>
                <a:t>1</a:t>
              </a:r>
              <a:endParaRPr dirty="0"/>
            </a:p>
          </p:txBody>
        </p:sp>
        <p:sp>
          <p:nvSpPr>
            <p:cNvPr id="599" name="Google Shape;599;p56"/>
            <p:cNvSpPr/>
            <p:nvPr/>
          </p:nvSpPr>
          <p:spPr>
            <a:xfrm rot="5400000">
              <a:off x="5072323" y="-2199796"/>
              <a:ext cx="1121829" cy="8750930"/>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txBox="1"/>
            <p:nvPr/>
          </p:nvSpPr>
          <p:spPr>
            <a:xfrm>
              <a:off x="1171611" y="1751663"/>
              <a:ext cx="8696167" cy="1012303"/>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s-PE" sz="3300" b="0" i="0" u="none" strike="noStrike" cap="none" dirty="0" err="1" smtClean="0">
                  <a:solidFill>
                    <a:schemeClr val="dk1"/>
                  </a:solidFill>
                  <a:latin typeface="Calibri"/>
                  <a:ea typeface="Calibri"/>
                  <a:cs typeface="Calibri"/>
                  <a:sym typeface="Calibri"/>
                </a:rPr>
                <a:t>Promouvoir</a:t>
              </a:r>
              <a:r>
                <a:rPr lang="es-PE" sz="3300" b="0" i="0" u="none" strike="noStrike" cap="none" dirty="0" smtClean="0">
                  <a:solidFill>
                    <a:schemeClr val="dk1"/>
                  </a:solidFill>
                  <a:latin typeface="Calibri"/>
                  <a:ea typeface="Calibri"/>
                  <a:cs typeface="Calibri"/>
                  <a:sym typeface="Calibri"/>
                </a:rPr>
                <a:t>  </a:t>
              </a:r>
              <a:r>
                <a:rPr lang="es-PE" sz="3300" b="0" i="0" u="none" strike="noStrike" cap="none" dirty="0" err="1" smtClean="0">
                  <a:solidFill>
                    <a:schemeClr val="dk1"/>
                  </a:solidFill>
                  <a:latin typeface="Calibri"/>
                  <a:ea typeface="Calibri"/>
                  <a:cs typeface="Calibri"/>
                  <a:sym typeface="Calibri"/>
                </a:rPr>
                <a:t>ensemble</a:t>
              </a:r>
              <a:r>
                <a:rPr lang="es-PE" sz="3300" b="0" i="0" u="none" strike="noStrike" cap="none" dirty="0" smtClean="0">
                  <a:solidFill>
                    <a:schemeClr val="dk1"/>
                  </a:solidFill>
                  <a:latin typeface="Calibri"/>
                  <a:ea typeface="Calibri"/>
                  <a:cs typeface="Calibri"/>
                  <a:sym typeface="Calibri"/>
                </a:rPr>
                <a:t> et </a:t>
              </a:r>
              <a:r>
                <a:rPr lang="es-PE" sz="3300" b="0" i="0" u="none" strike="noStrike" cap="none" dirty="0" err="1" smtClean="0">
                  <a:solidFill>
                    <a:schemeClr val="dk1"/>
                  </a:solidFill>
                  <a:latin typeface="Calibri"/>
                  <a:ea typeface="Calibri"/>
                  <a:cs typeface="Calibri"/>
                  <a:sym typeface="Calibri"/>
                </a:rPr>
                <a:t>activer</a:t>
              </a:r>
              <a:r>
                <a:rPr lang="es-PE" sz="3300" b="0" i="0" u="none" strike="noStrike" cap="none" dirty="0" smtClean="0">
                  <a:solidFill>
                    <a:schemeClr val="dk1"/>
                  </a:solidFill>
                  <a:latin typeface="Calibri"/>
                  <a:ea typeface="Calibri"/>
                  <a:cs typeface="Calibri"/>
                  <a:sym typeface="Calibri"/>
                </a:rPr>
                <a:t> ce pacte </a:t>
              </a:r>
              <a:r>
                <a:rPr lang="es-PE" sz="3300" b="0" i="0" u="none" strike="noStrike" cap="none" dirty="0" err="1" smtClean="0">
                  <a:solidFill>
                    <a:schemeClr val="dk1"/>
                  </a:solidFill>
                  <a:latin typeface="Calibri"/>
                  <a:ea typeface="Calibri"/>
                  <a:cs typeface="Calibri"/>
                  <a:sym typeface="Calibri"/>
                </a:rPr>
                <a:t>éducatif</a:t>
              </a:r>
              <a:endParaRPr sz="3300" b="0" i="0" u="none" strike="noStrike" cap="none" dirty="0">
                <a:solidFill>
                  <a:schemeClr val="dk1"/>
                </a:solidFill>
                <a:latin typeface="Calibri"/>
                <a:ea typeface="Calibri"/>
                <a:cs typeface="Calibri"/>
                <a:sym typeface="Calibri"/>
              </a:endParaRPr>
            </a:p>
          </p:txBody>
        </p:sp>
        <p:sp>
          <p:nvSpPr>
            <p:cNvPr id="601" name="Google Shape;601;p56"/>
            <p:cNvSpPr/>
            <p:nvPr/>
          </p:nvSpPr>
          <p:spPr>
            <a:xfrm>
              <a:off x="506896" y="1474525"/>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6"/>
            <p:cNvSpPr txBox="1"/>
            <p:nvPr/>
          </p:nvSpPr>
          <p:spPr>
            <a:xfrm>
              <a:off x="543551" y="1511180"/>
              <a:ext cx="677566" cy="1328976"/>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603" name="Google Shape;603;p56"/>
            <p:cNvSpPr/>
            <p:nvPr/>
          </p:nvSpPr>
          <p:spPr>
            <a:xfrm rot="5400000">
              <a:off x="3991465" y="233430"/>
              <a:ext cx="1121829" cy="6729984"/>
            </a:xfrm>
            <a:prstGeom prst="round2SameRect">
              <a:avLst>
                <a:gd name="adj1" fmla="val 16667"/>
                <a:gd name="adj2" fmla="val 0"/>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6"/>
            <p:cNvSpPr txBox="1"/>
            <p:nvPr/>
          </p:nvSpPr>
          <p:spPr>
            <a:xfrm>
              <a:off x="1514259" y="3092269"/>
              <a:ext cx="6675221" cy="1012303"/>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Calibri"/>
                <a:buNone/>
              </a:pPr>
              <a:r>
                <a:rPr lang="es-PE" sz="3300" dirty="0" err="1" smtClean="0">
                  <a:solidFill>
                    <a:schemeClr val="dk1"/>
                  </a:solidFill>
                  <a:latin typeface="Calibri"/>
                  <a:ea typeface="Calibri"/>
                  <a:cs typeface="Calibri"/>
                  <a:sym typeface="Calibri"/>
                </a:rPr>
                <a:t>Appel</a:t>
              </a:r>
              <a:r>
                <a:rPr lang="es-PE" sz="3300" dirty="0" smtClean="0">
                  <a:solidFill>
                    <a:schemeClr val="dk1"/>
                  </a:solidFill>
                  <a:latin typeface="Calibri"/>
                  <a:ea typeface="Calibri"/>
                  <a:cs typeface="Calibri"/>
                  <a:sym typeface="Calibri"/>
                </a:rPr>
                <a:t> </a:t>
              </a:r>
              <a:r>
                <a:rPr lang="es-PE" sz="3300" dirty="0" err="1" smtClean="0">
                  <a:solidFill>
                    <a:schemeClr val="dk1"/>
                  </a:solidFill>
                  <a:latin typeface="Calibri"/>
                  <a:ea typeface="Calibri"/>
                  <a:cs typeface="Calibri"/>
                  <a:sym typeface="Calibri"/>
                </a:rPr>
                <a:t>aux</a:t>
              </a:r>
              <a:r>
                <a:rPr lang="es-PE" sz="3300" dirty="0" smtClean="0">
                  <a:solidFill>
                    <a:schemeClr val="dk1"/>
                  </a:solidFill>
                  <a:latin typeface="Calibri"/>
                  <a:ea typeface="Calibri"/>
                  <a:cs typeface="Calibri"/>
                  <a:sym typeface="Calibri"/>
                </a:rPr>
                <a:t> </a:t>
              </a:r>
              <a:r>
                <a:rPr lang="es-PE" sz="3300" b="0" i="0" u="none" strike="noStrike" cap="none" dirty="0" smtClean="0">
                  <a:solidFill>
                    <a:schemeClr val="dk1"/>
                  </a:solidFill>
                  <a:latin typeface="Calibri"/>
                  <a:ea typeface="Calibri"/>
                  <a:cs typeface="Calibri"/>
                  <a:sym typeface="Calibri"/>
                </a:rPr>
                <a:t> figures publiques </a:t>
              </a:r>
              <a:endParaRPr sz="3300" b="0" i="0" u="none" strike="noStrike" cap="none" dirty="0">
                <a:solidFill>
                  <a:schemeClr val="dk1"/>
                </a:solidFill>
                <a:latin typeface="Calibri"/>
                <a:ea typeface="Calibri"/>
                <a:cs typeface="Calibri"/>
                <a:sym typeface="Calibri"/>
              </a:endParaRPr>
            </a:p>
          </p:txBody>
        </p:sp>
        <p:sp>
          <p:nvSpPr>
            <p:cNvPr id="605" name="Google Shape;605;p56"/>
            <p:cNvSpPr/>
            <p:nvPr/>
          </p:nvSpPr>
          <p:spPr>
            <a:xfrm flipH="1">
              <a:off x="506896" y="2946926"/>
              <a:ext cx="750876" cy="1402286"/>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txBox="1"/>
            <p:nvPr/>
          </p:nvSpPr>
          <p:spPr>
            <a:xfrm>
              <a:off x="486742" y="2945265"/>
              <a:ext cx="791184" cy="131668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sp>
        <p:nvSpPr>
          <p:cNvPr id="609" name="Google Shape;609;p56"/>
          <p:cNvSpPr txBox="1"/>
          <p:nvPr/>
        </p:nvSpPr>
        <p:spPr>
          <a:xfrm>
            <a:off x="1108043" y="4626309"/>
            <a:ext cx="791184" cy="1265378"/>
          </a:xfrm>
          <a:prstGeom prst="roundRect">
            <a:avLst/>
          </a:prstGeom>
          <a:solidFill>
            <a:srgbClr val="548135"/>
          </a:solid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sp>
        <p:nvSpPr>
          <p:cNvPr id="613" name="Google Shape;613;p56"/>
          <p:cNvSpPr txBox="1"/>
          <p:nvPr/>
        </p:nvSpPr>
        <p:spPr>
          <a:xfrm>
            <a:off x="1899227" y="4706905"/>
            <a:ext cx="6692416" cy="1180565"/>
          </a:xfrm>
          <a:prstGeom prst="rect">
            <a:avLst/>
          </a:prstGeom>
          <a:solidFill>
            <a:srgbClr val="A8D08C">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lvl1pPr>
          </a:lstStyle>
          <a:p>
            <a:r>
              <a:rPr lang="es-PE" sz="2800" dirty="0" err="1">
                <a:sym typeface="Calibri"/>
              </a:rPr>
              <a:t>Personnes</a:t>
            </a:r>
            <a:r>
              <a:rPr lang="es-PE" sz="2800" dirty="0">
                <a:sym typeface="Calibri"/>
              </a:rPr>
              <a:t> de </a:t>
            </a:r>
            <a:r>
              <a:rPr lang="es-PE" sz="2800" dirty="0" err="1">
                <a:sym typeface="Calibri"/>
              </a:rPr>
              <a:t>science</a:t>
            </a:r>
            <a:r>
              <a:rPr lang="es-PE" sz="2800" dirty="0">
                <a:sym typeface="Calibri"/>
              </a:rPr>
              <a:t>, </a:t>
            </a:r>
            <a:r>
              <a:rPr lang="es-PE" sz="2800" dirty="0" err="1">
                <a:sym typeface="Calibri"/>
              </a:rPr>
              <a:t>artistes</a:t>
            </a:r>
            <a:r>
              <a:rPr lang="es-PE" sz="2800" dirty="0">
                <a:sym typeface="Calibri"/>
              </a:rPr>
              <a:t>…</a:t>
            </a:r>
            <a:endParaRP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57"/>
          <p:cNvPicPr preferRelativeResize="0"/>
          <p:nvPr/>
        </p:nvPicPr>
        <p:blipFill rotWithShape="1">
          <a:blip r:embed="rId3">
            <a:alphaModFix/>
          </a:blip>
          <a:srcRect/>
          <a:stretch/>
        </p:blipFill>
        <p:spPr>
          <a:xfrm>
            <a:off x="0" y="-7228"/>
            <a:ext cx="12192000" cy="687245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74121295"/>
              </p:ext>
            </p:extLst>
          </p:nvPr>
        </p:nvGraphicFramePr>
        <p:xfrm>
          <a:off x="619256" y="1033328"/>
          <a:ext cx="10904760" cy="5394960"/>
        </p:xfrm>
        <a:graphic>
          <a:graphicData uri="http://schemas.openxmlformats.org/drawingml/2006/table">
            <a:tbl>
              <a:tblPr>
                <a:tableStyleId>{5C22544A-7EE6-4342-B048-85BDC9FD1C3A}</a:tableStyleId>
              </a:tblPr>
              <a:tblGrid>
                <a:gridCol w="3634920">
                  <a:extLst>
                    <a:ext uri="{9D8B030D-6E8A-4147-A177-3AD203B41FA5}">
                      <a16:colId xmlns:a16="http://schemas.microsoft.com/office/drawing/2014/main" val="584503898"/>
                    </a:ext>
                  </a:extLst>
                </a:gridCol>
                <a:gridCol w="3634920">
                  <a:extLst>
                    <a:ext uri="{9D8B030D-6E8A-4147-A177-3AD203B41FA5}">
                      <a16:colId xmlns:a16="http://schemas.microsoft.com/office/drawing/2014/main" val="961375256"/>
                    </a:ext>
                  </a:extLst>
                </a:gridCol>
                <a:gridCol w="3634920">
                  <a:extLst>
                    <a:ext uri="{9D8B030D-6E8A-4147-A177-3AD203B41FA5}">
                      <a16:colId xmlns:a16="http://schemas.microsoft.com/office/drawing/2014/main" val="963679518"/>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err="1" smtClean="0">
                          <a:solidFill>
                            <a:schemeClr val="dk1"/>
                          </a:solidFill>
                          <a:effectLst/>
                          <a:latin typeface="+mn-lt"/>
                          <a:ea typeface="+mn-ea"/>
                          <a:cs typeface="+mn-cs"/>
                          <a:sym typeface="Arial"/>
                        </a:rPr>
                        <a:t>PERD</a:t>
                      </a:r>
                      <a:r>
                        <a:rPr lang="en-US" sz="2000" b="1" i="0" u="none" strike="noStrike" cap="none" dirty="0" smtClean="0">
                          <a:solidFill>
                            <a:schemeClr val="dk1"/>
                          </a:solidFill>
                          <a:effectLst/>
                          <a:latin typeface="+mn-lt"/>
                          <a:ea typeface="+mn-ea"/>
                          <a:cs typeface="+mn-cs"/>
                          <a:sym typeface="Arial"/>
                        </a:rPr>
                        <a:t>...</a:t>
                      </a:r>
                      <a:endParaRPr lang="it-IT" sz="2000" b="0" i="0" u="none" strike="noStrike" cap="none" dirty="0" smtClean="0">
                        <a:solidFill>
                          <a:schemeClr val="dk1"/>
                        </a:solidFill>
                        <a:effectLst/>
                        <a:latin typeface="+mn-lt"/>
                        <a:ea typeface="+mn-ea"/>
                        <a:cs typeface="+mn-cs"/>
                        <a:sym typeface="Arial"/>
                      </a:endParaRPr>
                    </a:p>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it-IT" sz="1200" dirty="0">
                        <a:ln w="38100">
                          <a:solidFill>
                            <a:srgbClr val="FF0000"/>
                          </a:solidFill>
                        </a:ln>
                        <a:solidFill>
                          <a:srgbClr val="FF0000"/>
                        </a:solidFill>
                      </a:endParaRPr>
                    </a:p>
                  </a:txBody>
                  <a:tcPr>
                    <a:lnL w="1270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2000" b="1" i="0" u="none" strike="noStrike" cap="none" dirty="0" err="1" smtClean="0">
                          <a:solidFill>
                            <a:schemeClr val="dk1"/>
                          </a:solidFill>
                          <a:effectLst/>
                          <a:latin typeface="+mn-lt"/>
                          <a:ea typeface="+mn-ea"/>
                          <a:cs typeface="+mn-cs"/>
                          <a:sym typeface="Arial"/>
                        </a:rPr>
                        <a:t>EST</a:t>
                      </a:r>
                      <a:r>
                        <a:rPr lang="es-ES" sz="2000" b="1" i="0" u="none" strike="noStrike" cap="none" dirty="0" smtClean="0">
                          <a:solidFill>
                            <a:schemeClr val="dk1"/>
                          </a:solidFill>
                          <a:effectLst/>
                          <a:latin typeface="+mn-lt"/>
                          <a:ea typeface="+mn-ea"/>
                          <a:cs typeface="+mn-cs"/>
                          <a:sym typeface="Arial"/>
                        </a:rPr>
                        <a:t> </a:t>
                      </a:r>
                      <a:r>
                        <a:rPr lang="es-ES" sz="2000" b="1" i="0" u="none" strike="noStrike" cap="none" dirty="0" err="1" smtClean="0">
                          <a:solidFill>
                            <a:schemeClr val="dk1"/>
                          </a:solidFill>
                          <a:effectLst/>
                          <a:latin typeface="+mn-lt"/>
                          <a:ea typeface="+mn-ea"/>
                          <a:cs typeface="+mn-cs"/>
                          <a:sym typeface="Arial"/>
                        </a:rPr>
                        <a:t>DEVENUE</a:t>
                      </a:r>
                      <a:endParaRPr lang="it-IT" sz="2000" b="1" i="0" u="none" strike="noStrike" cap="none" dirty="0" smtClean="0">
                        <a:solidFill>
                          <a:schemeClr val="dk1"/>
                        </a:solidFill>
                        <a:effectLst/>
                        <a:latin typeface="+mn-lt"/>
                        <a:ea typeface="+mn-ea"/>
                        <a:cs typeface="+mn-cs"/>
                        <a:sym typeface="Arial"/>
                      </a:endParaRPr>
                    </a:p>
                    <a:p>
                      <a:endParaRPr lang="es-ES" sz="1200" dirty="0" smtClean="0">
                        <a:ln w="38100">
                          <a:solidFill>
                            <a:srgbClr val="FF0000"/>
                          </a:solidFill>
                        </a:ln>
                        <a:solidFill>
                          <a:srgbClr val="FF0000"/>
                        </a:solidFill>
                      </a:endParaRPr>
                    </a:p>
                    <a:p>
                      <a:pPr marL="285750" lvl="0" indent="-285750">
                        <a:buFont typeface="Arial" panose="020B0604020202020204" pitchFamily="34" charset="0"/>
                        <a:buChar char="•"/>
                      </a:pPr>
                      <a:r>
                        <a:rPr lang="fr-CH" sz="1600" b="1" i="0" u="none" strike="noStrike" cap="none" dirty="0" smtClean="0">
                          <a:solidFill>
                            <a:schemeClr val="dk1"/>
                          </a:solidFill>
                          <a:effectLst/>
                          <a:latin typeface="+mn-lt"/>
                          <a:ea typeface="+mn-ea"/>
                          <a:cs typeface="+mn-cs"/>
                          <a:sym typeface="Arial"/>
                        </a:rPr>
                        <a:t>D’ÉLITE	</a:t>
                      </a:r>
                      <a:endParaRPr lang="it-IT" sz="1600" b="0" i="0" u="none" strike="noStrike" cap="none" dirty="0" smtClean="0">
                        <a:solidFill>
                          <a:schemeClr val="dk1"/>
                        </a:solidFill>
                        <a:effectLst/>
                        <a:latin typeface="+mn-lt"/>
                        <a:ea typeface="+mn-ea"/>
                        <a:cs typeface="+mn-cs"/>
                        <a:sym typeface="Arial"/>
                      </a:endParaRPr>
                    </a:p>
                    <a:p>
                      <a:pPr marL="285750" lvl="0" indent="-285750">
                        <a:buFont typeface="Arial" panose="020B0604020202020204" pitchFamily="34" charset="0"/>
                        <a:buChar char="•"/>
                      </a:pPr>
                      <a:r>
                        <a:rPr lang="fr-CH" sz="1600" b="1" i="0" u="none" strike="noStrike" cap="none" dirty="0" smtClean="0">
                          <a:solidFill>
                            <a:schemeClr val="dk1"/>
                          </a:solidFill>
                          <a:effectLst/>
                          <a:latin typeface="+mn-lt"/>
                          <a:ea typeface="+mn-ea"/>
                          <a:cs typeface="+mn-cs"/>
                          <a:sym typeface="Arial"/>
                        </a:rPr>
                        <a:t>EXCLUSIVE	</a:t>
                      </a:r>
                      <a:endParaRPr lang="it-IT" sz="1600" b="0" i="0" u="none" strike="noStrike" cap="none" dirty="0" smtClean="0">
                        <a:solidFill>
                          <a:schemeClr val="dk1"/>
                        </a:solidFill>
                        <a:effectLst/>
                        <a:latin typeface="+mn-lt"/>
                        <a:ea typeface="+mn-ea"/>
                        <a:cs typeface="+mn-cs"/>
                        <a:sym typeface="Arial"/>
                      </a:endParaRPr>
                    </a:p>
                    <a:p>
                      <a:pPr marL="285750" lvl="0" indent="-285750">
                        <a:buFont typeface="Arial" panose="020B0604020202020204" pitchFamily="34" charset="0"/>
                        <a:buChar char="•"/>
                      </a:pPr>
                      <a:r>
                        <a:rPr lang="fr-CH" sz="1600" b="1" i="0" u="none" strike="noStrike" cap="none" dirty="0" smtClean="0">
                          <a:solidFill>
                            <a:schemeClr val="dk1"/>
                          </a:solidFill>
                          <a:effectLst/>
                          <a:latin typeface="+mn-lt"/>
                          <a:ea typeface="+mn-ea"/>
                          <a:cs typeface="+mn-cs"/>
                          <a:sym typeface="Arial"/>
                        </a:rPr>
                        <a:t>RIGIDE	</a:t>
                      </a:r>
                      <a:endParaRPr lang="it-IT" sz="1600" b="0" i="0" u="none" strike="noStrike" cap="none" dirty="0" smtClean="0">
                        <a:solidFill>
                          <a:schemeClr val="dk1"/>
                        </a:solidFill>
                        <a:effectLst/>
                        <a:latin typeface="+mn-lt"/>
                        <a:ea typeface="+mn-ea"/>
                        <a:cs typeface="+mn-cs"/>
                        <a:sym typeface="Arial"/>
                      </a:endParaRPr>
                    </a:p>
                    <a:p>
                      <a:pPr marL="285750" lvl="0" indent="-285750">
                        <a:buFont typeface="Arial" panose="020B0604020202020204" pitchFamily="34" charset="0"/>
                        <a:buChar char="•"/>
                      </a:pPr>
                      <a:r>
                        <a:rPr lang="fr-CH" sz="1600" b="1" i="0" u="none" strike="noStrike" cap="none" dirty="0" err="1" smtClean="0">
                          <a:solidFill>
                            <a:schemeClr val="dk1"/>
                          </a:solidFill>
                          <a:effectLst/>
                          <a:latin typeface="+mn-lt"/>
                          <a:ea typeface="+mn-ea"/>
                          <a:cs typeface="+mn-cs"/>
                          <a:sym typeface="Arial"/>
                        </a:rPr>
                        <a:t>IMPOSITIVE</a:t>
                      </a:r>
                      <a:endParaRPr lang="it-IT" sz="1600" b="0"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fr-CH" sz="1600" b="1" i="0" u="none" strike="noStrike" cap="none" dirty="0" smtClean="0">
                          <a:solidFill>
                            <a:schemeClr val="dk1"/>
                          </a:solidFill>
                          <a:effectLst/>
                          <a:latin typeface="+mn-lt"/>
                          <a:ea typeface="+mn-ea"/>
                          <a:cs typeface="+mn-cs"/>
                          <a:sym typeface="Arial"/>
                        </a:rPr>
                        <a:t>FERMÉE</a:t>
                      </a:r>
                      <a:endParaRPr lang="es-ES" sz="16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it-IT" sz="1200" dirty="0">
                        <a:ln w="38100">
                          <a:solidFill>
                            <a:srgbClr val="FF0000"/>
                          </a:solidFill>
                        </a:ln>
                        <a:solidFill>
                          <a:srgbClr val="FF0000"/>
                        </a:solidFill>
                      </a:endParaRP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1" i="0" u="none" strike="noStrike" cap="none" dirty="0" smtClean="0">
                          <a:solidFill>
                            <a:schemeClr val="dk1"/>
                          </a:solidFill>
                          <a:effectLst/>
                          <a:latin typeface="+mn-lt"/>
                          <a:ea typeface="+mn-ea"/>
                          <a:cs typeface="+mn-cs"/>
                          <a:sym typeface="Arial"/>
                        </a:rPr>
                        <a:t>DOIT...</a:t>
                      </a:r>
                      <a:endParaRPr lang="it-IT" sz="2000" b="1" i="0" u="none" strike="noStrike" cap="none" dirty="0" smtClean="0">
                        <a:solidFill>
                          <a:schemeClr val="dk1"/>
                        </a:solidFill>
                        <a:effectLst/>
                        <a:latin typeface="+mn-lt"/>
                        <a:ea typeface="+mn-ea"/>
                        <a:cs typeface="+mn-cs"/>
                        <a:sym typeface="Arial"/>
                      </a:endParaRPr>
                    </a:p>
                    <a:p>
                      <a:endParaRPr lang="fr-FR" sz="1200" b="1"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400" b="1" i="0" u="none" strike="noStrike" cap="none" dirty="0" smtClean="0">
                          <a:solidFill>
                            <a:schemeClr val="dk1"/>
                          </a:solidFill>
                          <a:effectLst/>
                          <a:latin typeface="+mn-lt"/>
                          <a:ea typeface="+mn-ea"/>
                          <a:cs typeface="+mn-cs"/>
                          <a:sym typeface="Arial"/>
                        </a:rPr>
                        <a:t>S’OUVRIR </a:t>
                      </a:r>
                    </a:p>
                    <a:p>
                      <a:pPr marL="285750" indent="-285750">
                        <a:buFont typeface="Arial" panose="020B0604020202020204" pitchFamily="34" charset="0"/>
                        <a:buChar char="•"/>
                      </a:pPr>
                      <a:r>
                        <a:rPr lang="fr-FR" sz="1400" b="1" i="0" u="none" strike="noStrike" cap="none" dirty="0" smtClean="0">
                          <a:solidFill>
                            <a:schemeClr val="dk1"/>
                          </a:solidFill>
                          <a:effectLst/>
                          <a:latin typeface="+mn-lt"/>
                          <a:ea typeface="+mn-ea"/>
                          <a:cs typeface="+mn-cs"/>
                          <a:sym typeface="Arial"/>
                        </a:rPr>
                        <a:t>DIALOGUER</a:t>
                      </a:r>
                      <a:endParaRPr lang="it-IT" sz="1400" b="0"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400" b="1" i="0" u="none" strike="noStrike" cap="none" dirty="0" smtClean="0">
                          <a:solidFill>
                            <a:schemeClr val="dk1"/>
                          </a:solidFill>
                          <a:effectLst/>
                          <a:latin typeface="+mn-lt"/>
                          <a:ea typeface="+mn-ea"/>
                          <a:cs typeface="+mn-cs"/>
                          <a:sym typeface="Arial"/>
                        </a:rPr>
                        <a:t>ACCUEILLIR À TOUS</a:t>
                      </a:r>
                      <a:endParaRPr lang="it-IT" sz="1400" b="0"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400" b="1" i="0" u="none" strike="noStrike" cap="none" dirty="0" smtClean="0">
                          <a:solidFill>
                            <a:schemeClr val="dk1"/>
                          </a:solidFill>
                          <a:effectLst/>
                          <a:latin typeface="+mn-lt"/>
                          <a:ea typeface="+mn-ea"/>
                          <a:cs typeface="+mn-cs"/>
                          <a:sym typeface="Arial"/>
                        </a:rPr>
                        <a:t>SERVIR AUX  "DERNIERS" CULTURE DE LA</a:t>
                      </a:r>
                      <a:r>
                        <a:rPr lang="fr-FR" sz="1400" b="1" i="0" u="none" strike="noStrike" cap="none" baseline="0" dirty="0" smtClean="0">
                          <a:solidFill>
                            <a:schemeClr val="dk1"/>
                          </a:solidFill>
                          <a:effectLst/>
                          <a:latin typeface="+mn-lt"/>
                          <a:ea typeface="+mn-ea"/>
                          <a:cs typeface="+mn-cs"/>
                          <a:sym typeface="Arial"/>
                        </a:rPr>
                        <a:t> </a:t>
                      </a:r>
                      <a:r>
                        <a:rPr lang="fr-FR" sz="1400" b="1" i="0" u="none" strike="noStrike" cap="none" dirty="0" smtClean="0">
                          <a:solidFill>
                            <a:schemeClr val="dk1"/>
                          </a:solidFill>
                          <a:effectLst/>
                          <a:latin typeface="+mn-lt"/>
                          <a:ea typeface="+mn-ea"/>
                          <a:cs typeface="+mn-cs"/>
                          <a:sym typeface="Arial"/>
                        </a:rPr>
                        <a:t>RENCONTRE</a:t>
                      </a:r>
                      <a:endParaRPr lang="it-IT" sz="1400" b="0"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400" b="1" i="0" u="none" strike="noStrike" cap="none" dirty="0" smtClean="0">
                          <a:solidFill>
                            <a:schemeClr val="dk1"/>
                          </a:solidFill>
                          <a:effectLst/>
                          <a:latin typeface="+mn-lt"/>
                          <a:ea typeface="+mn-ea"/>
                          <a:cs typeface="+mn-cs"/>
                          <a:sym typeface="Arial"/>
                        </a:rPr>
                        <a:t>SE FLEXIBILISER </a:t>
                      </a:r>
                      <a:endParaRPr lang="it-IT" sz="1400" b="0"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400" b="1" i="0" u="none" strike="noStrike" cap="none" dirty="0" smtClean="0">
                          <a:solidFill>
                            <a:schemeClr val="dk1"/>
                          </a:solidFill>
                          <a:effectLst/>
                          <a:latin typeface="+mn-lt"/>
                          <a:ea typeface="+mn-ea"/>
                          <a:cs typeface="+mn-cs"/>
                          <a:sym typeface="Arial"/>
                        </a:rPr>
                        <a:t>DEVENIR HORIZONTALE</a:t>
                      </a:r>
                      <a:endParaRPr lang="it-IT" sz="1400" b="0" i="0" u="none" strike="noStrike" cap="none" dirty="0" smtClean="0">
                        <a:solidFill>
                          <a:schemeClr val="dk1"/>
                        </a:solidFill>
                        <a:effectLst/>
                        <a:latin typeface="+mn-lt"/>
                        <a:ea typeface="+mn-ea"/>
                        <a:cs typeface="+mn-cs"/>
                        <a:sym typeface="Arial"/>
                      </a:endParaRPr>
                    </a:p>
                    <a:p>
                      <a:endParaRPr lang="it-IT" sz="1200" dirty="0">
                        <a:ln w="38100">
                          <a:solidFill>
                            <a:srgbClr val="FF0000"/>
                          </a:solidFill>
                        </a:ln>
                        <a:solidFill>
                          <a:srgbClr val="FF0000"/>
                        </a:solidFill>
                      </a:endParaRPr>
                    </a:p>
                  </a:txBody>
                  <a:tcPr>
                    <a:lnL w="762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334251765"/>
                  </a:ext>
                </a:extLst>
              </a:tr>
              <a:tr h="370840">
                <a:tc>
                  <a:txBody>
                    <a:bodyPr/>
                    <a:lstStyle/>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it-IT" sz="1200" dirty="0">
                        <a:ln w="38100">
                          <a:solidFill>
                            <a:srgbClr val="FF0000"/>
                          </a:solidFill>
                        </a:ln>
                        <a:solidFill>
                          <a:srgbClr val="FF0000"/>
                        </a:solidFill>
                      </a:endParaRPr>
                    </a:p>
                  </a:txBody>
                  <a:tcPr>
                    <a:lnL w="1270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solidFill>
                  </a:tcPr>
                </a:tc>
                <a:tc>
                  <a:txBody>
                    <a:bodyPr/>
                    <a:lstStyle/>
                    <a:p>
                      <a:endParaRPr lang="es-ES" sz="1600" b="1"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es-ES" sz="1600" b="1" i="0" u="none" strike="noStrike" cap="none" dirty="0" err="1" smtClean="0">
                          <a:solidFill>
                            <a:schemeClr val="dk1"/>
                          </a:solidFill>
                          <a:effectLst/>
                          <a:latin typeface="+mn-lt"/>
                          <a:ea typeface="+mn-ea"/>
                          <a:cs typeface="+mn-cs"/>
                          <a:sym typeface="Arial"/>
                        </a:rPr>
                        <a:t>DÉPENDENTE</a:t>
                      </a:r>
                      <a:endParaRPr lang="es-ES" sz="1600" b="1"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es-ES" sz="1600" b="1" i="0" u="none" strike="noStrike" cap="none" dirty="0" err="1" smtClean="0">
                          <a:solidFill>
                            <a:schemeClr val="dk1"/>
                          </a:solidFill>
                          <a:effectLst/>
                          <a:latin typeface="+mn-lt"/>
                          <a:ea typeface="+mn-ea"/>
                          <a:cs typeface="+mn-cs"/>
                          <a:sym typeface="Arial"/>
                        </a:rPr>
                        <a:t>COMODE</a:t>
                      </a:r>
                      <a:endParaRPr lang="es-ES" sz="1600" b="1"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es-ES" sz="1600" b="1" i="0" u="none" strike="noStrike" cap="none" dirty="0" err="1" smtClean="0">
                          <a:solidFill>
                            <a:schemeClr val="dk1"/>
                          </a:solidFill>
                          <a:effectLst/>
                          <a:latin typeface="+mn-lt"/>
                          <a:ea typeface="+mn-ea"/>
                          <a:cs typeface="+mn-cs"/>
                          <a:sym typeface="Arial"/>
                        </a:rPr>
                        <a:t>SUIT</a:t>
                      </a:r>
                      <a:r>
                        <a:rPr lang="es-ES" sz="1600" b="1" i="0" u="none" strike="noStrike" cap="none" dirty="0" smtClean="0">
                          <a:solidFill>
                            <a:schemeClr val="dk1"/>
                          </a:solidFill>
                          <a:effectLst/>
                          <a:latin typeface="+mn-lt"/>
                          <a:ea typeface="+mn-ea"/>
                          <a:cs typeface="+mn-cs"/>
                          <a:sym typeface="Arial"/>
                        </a:rPr>
                        <a:t> LA </a:t>
                      </a:r>
                      <a:r>
                        <a:rPr lang="es-ES" sz="1600" b="1" i="0" u="none" strike="noStrike" cap="none" dirty="0" err="1" smtClean="0">
                          <a:solidFill>
                            <a:schemeClr val="dk1"/>
                          </a:solidFill>
                          <a:effectLst/>
                          <a:latin typeface="+mn-lt"/>
                          <a:ea typeface="+mn-ea"/>
                          <a:cs typeface="+mn-cs"/>
                          <a:sym typeface="Arial"/>
                        </a:rPr>
                        <a:t>MODE</a:t>
                      </a:r>
                      <a:endParaRPr lang="es-ES" sz="1600" b="1" i="0" u="none" strike="noStrike" cap="none" dirty="0" smtClean="0">
                        <a:solidFill>
                          <a:schemeClr val="dk1"/>
                        </a:solidFill>
                        <a:effectLst/>
                        <a:latin typeface="+mn-lt"/>
                        <a:ea typeface="+mn-ea"/>
                        <a:cs typeface="+mn-cs"/>
                        <a:sym typeface="Arial"/>
                      </a:endParaRPr>
                    </a:p>
                    <a:p>
                      <a:pPr marL="285750" indent="-285750">
                        <a:buFont typeface="Arial" panose="020B0604020202020204" pitchFamily="34" charset="0"/>
                        <a:buChar char="•"/>
                      </a:pPr>
                      <a:r>
                        <a:rPr lang="es-ES" sz="1600" b="1" i="0" u="none" strike="noStrike" cap="none" dirty="0" err="1" smtClean="0">
                          <a:solidFill>
                            <a:schemeClr val="dk1"/>
                          </a:solidFill>
                          <a:effectLst/>
                          <a:latin typeface="+mn-lt"/>
                          <a:ea typeface="+mn-ea"/>
                          <a:cs typeface="+mn-cs"/>
                          <a:sym typeface="Arial"/>
                        </a:rPr>
                        <a:t>OBÉISSANTE</a:t>
                      </a:r>
                      <a:r>
                        <a:rPr lang="es-ES" sz="1600" b="1" i="0" u="none" strike="noStrike" cap="none" dirty="0" smtClean="0">
                          <a:solidFill>
                            <a:schemeClr val="dk1"/>
                          </a:solidFill>
                          <a:effectLst/>
                          <a:latin typeface="+mn-lt"/>
                          <a:ea typeface="+mn-ea"/>
                          <a:cs typeface="+mn-cs"/>
                          <a:sym typeface="Arial"/>
                        </a:rPr>
                        <a:t> (à la </a:t>
                      </a:r>
                      <a:r>
                        <a:rPr lang="es-ES" sz="1600" b="1" i="0" u="none" strike="noStrike" cap="none" dirty="0" err="1" smtClean="0">
                          <a:solidFill>
                            <a:schemeClr val="dk1"/>
                          </a:solidFill>
                          <a:effectLst/>
                          <a:latin typeface="+mn-lt"/>
                          <a:ea typeface="+mn-ea"/>
                          <a:cs typeface="+mn-cs"/>
                          <a:sym typeface="Arial"/>
                        </a:rPr>
                        <a:t>mode</a:t>
                      </a:r>
                      <a:r>
                        <a:rPr lang="es-ES" sz="1600" b="1" i="0" u="none" strike="noStrike" cap="none" dirty="0" smtClean="0">
                          <a:solidFill>
                            <a:schemeClr val="dk1"/>
                          </a:solidFill>
                          <a:effectLst/>
                          <a:latin typeface="+mn-lt"/>
                          <a:ea typeface="+mn-ea"/>
                          <a:cs typeface="+mn-cs"/>
                          <a:sym typeface="Arial"/>
                        </a:rPr>
                        <a:t>, le Marché, </a:t>
                      </a:r>
                      <a:r>
                        <a:rPr lang="es-ES" sz="1600" b="1" i="0" u="none" strike="noStrike" cap="none" dirty="0" err="1" smtClean="0">
                          <a:solidFill>
                            <a:schemeClr val="dk1"/>
                          </a:solidFill>
                          <a:effectLst/>
                          <a:latin typeface="+mn-lt"/>
                          <a:ea typeface="+mn-ea"/>
                          <a:cs typeface="+mn-cs"/>
                          <a:sym typeface="Arial"/>
                        </a:rPr>
                        <a:t>l’État</a:t>
                      </a:r>
                      <a:r>
                        <a:rPr lang="es-ES" sz="1600" b="1" i="0" u="none" strike="noStrike" cap="none" dirty="0" smtClean="0">
                          <a:solidFill>
                            <a:schemeClr val="dk1"/>
                          </a:solidFill>
                          <a:effectLst/>
                          <a:latin typeface="+mn-lt"/>
                          <a:ea typeface="+mn-ea"/>
                          <a:cs typeface="+mn-cs"/>
                          <a:sym typeface="Arial"/>
                        </a:rPr>
                        <a:t>…)</a:t>
                      </a: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fr-CM" sz="1600" b="1" i="0" u="none" strike="noStrike" cap="none" noProof="0" dirty="0" smtClean="0">
                          <a:solidFill>
                            <a:schemeClr val="dk1"/>
                          </a:solidFill>
                          <a:effectLst/>
                          <a:latin typeface="+mn-lt"/>
                          <a:ea typeface="+mn-ea"/>
                          <a:cs typeface="+mn-cs"/>
                          <a:sym typeface="Arial"/>
                        </a:rPr>
                        <a:t>SE LIBÉRER</a:t>
                      </a:r>
                    </a:p>
                    <a:p>
                      <a:pPr marL="285750" lvl="0" indent="-285750">
                        <a:buFont typeface="Arial" panose="020B0604020202020204" pitchFamily="34" charset="0"/>
                        <a:buChar char="•"/>
                      </a:pPr>
                      <a:r>
                        <a:rPr lang="fr-CM" sz="1600" b="1" i="0" u="none" strike="noStrike" cap="none" noProof="0" dirty="0" smtClean="0">
                          <a:solidFill>
                            <a:schemeClr val="dk1"/>
                          </a:solidFill>
                          <a:effectLst/>
                          <a:latin typeface="+mn-lt"/>
                          <a:ea typeface="+mn-ea"/>
                          <a:cs typeface="+mn-cs"/>
                          <a:sym typeface="Arial"/>
                        </a:rPr>
                        <a:t>S’AUTONOMISER</a:t>
                      </a:r>
                    </a:p>
                    <a:p>
                      <a:pPr marL="285750" lvl="0" indent="-285750">
                        <a:buFont typeface="Arial" panose="020B0604020202020204" pitchFamily="34" charset="0"/>
                        <a:buChar char="•"/>
                      </a:pPr>
                      <a:r>
                        <a:rPr lang="fr-CM" sz="1600" b="1" i="0" u="none" strike="noStrike" cap="none" noProof="0" dirty="0" smtClean="0">
                          <a:solidFill>
                            <a:schemeClr val="dk1"/>
                          </a:solidFill>
                          <a:effectLst/>
                          <a:latin typeface="+mn-lt"/>
                          <a:ea typeface="+mn-ea"/>
                          <a:cs typeface="+mn-cs"/>
                          <a:sym typeface="Arial"/>
                        </a:rPr>
                        <a:t>ÊTRE “EN SORTIE”</a:t>
                      </a:r>
                    </a:p>
                    <a:p>
                      <a:pPr marL="285750" lvl="0" indent="-285750">
                        <a:buFont typeface="Arial" panose="020B0604020202020204" pitchFamily="34" charset="0"/>
                        <a:buChar char="•"/>
                      </a:pPr>
                      <a:r>
                        <a:rPr lang="fr-CM" sz="1600" b="1" i="0" u="none" strike="noStrike" cap="none" noProof="0" dirty="0" smtClean="0">
                          <a:solidFill>
                            <a:schemeClr val="dk1"/>
                          </a:solidFill>
                          <a:effectLst/>
                          <a:latin typeface="+mn-lt"/>
                          <a:ea typeface="+mn-ea"/>
                          <a:cs typeface="+mn-cs"/>
                          <a:sym typeface="Arial"/>
                        </a:rPr>
                        <a:t>ALLER CONTRECOURANT</a:t>
                      </a:r>
                    </a:p>
                    <a:p>
                      <a:pPr marL="285750" lvl="0" indent="-285750">
                        <a:buFont typeface="Arial" panose="020B0604020202020204" pitchFamily="34" charset="0"/>
                        <a:buChar char="•"/>
                      </a:pPr>
                      <a:r>
                        <a:rPr lang="fr-CM" sz="1600" b="1" i="0" u="none" strike="noStrike" cap="none" noProof="0" dirty="0" smtClean="0">
                          <a:solidFill>
                            <a:schemeClr val="dk1"/>
                          </a:solidFill>
                          <a:effectLst/>
                          <a:latin typeface="+mn-lt"/>
                          <a:ea typeface="+mn-ea"/>
                          <a:cs typeface="+mn-cs"/>
                          <a:sym typeface="Arial"/>
                        </a:rPr>
                        <a:t>GÉNÉRER DE L’ESPOIR</a:t>
                      </a:r>
                    </a:p>
                    <a:p>
                      <a:pPr marL="285750" lvl="0" indent="-285750">
                        <a:buFont typeface="Arial" panose="020B0604020202020204" pitchFamily="34" charset="0"/>
                        <a:buChar char="•"/>
                      </a:pPr>
                      <a:r>
                        <a:rPr lang="fr-CM" sz="1600" b="1" i="0" u="none" strike="noStrike" cap="none" noProof="0" dirty="0" smtClean="0">
                          <a:solidFill>
                            <a:schemeClr val="dk1"/>
                          </a:solidFill>
                          <a:effectLst/>
                          <a:latin typeface="+mn-lt"/>
                          <a:ea typeface="+mn-ea"/>
                          <a:cs typeface="+mn-cs"/>
                          <a:sym typeface="Arial"/>
                        </a:rPr>
                        <a:t>HUMANISER</a:t>
                      </a:r>
                    </a:p>
                    <a:p>
                      <a:endParaRPr lang="it-IT" sz="1200" dirty="0">
                        <a:ln w="38100">
                          <a:solidFill>
                            <a:srgbClr val="FF0000"/>
                          </a:solidFill>
                        </a:ln>
                        <a:solidFill>
                          <a:srgbClr val="FF0000"/>
                        </a:solidFill>
                      </a:endParaRPr>
                    </a:p>
                  </a:txBody>
                  <a:tcPr>
                    <a:lnL w="762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373154886"/>
                  </a:ext>
                </a:extLst>
              </a:tr>
              <a:tr h="370840">
                <a:tc>
                  <a:txBody>
                    <a:bodyPr/>
                    <a:lstStyle/>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es-ES" sz="1200" dirty="0" smtClean="0">
                        <a:ln w="38100">
                          <a:solidFill>
                            <a:srgbClr val="FF0000"/>
                          </a:solidFill>
                        </a:ln>
                        <a:solidFill>
                          <a:srgbClr val="FF0000"/>
                        </a:solidFill>
                      </a:endParaRPr>
                    </a:p>
                    <a:p>
                      <a:endParaRPr lang="it-IT" sz="1200" dirty="0">
                        <a:ln w="38100">
                          <a:solidFill>
                            <a:srgbClr val="FF0000"/>
                          </a:solidFill>
                        </a:ln>
                        <a:solidFill>
                          <a:srgbClr val="FF0000"/>
                        </a:solidFill>
                      </a:endParaRPr>
                    </a:p>
                  </a:txBody>
                  <a:tcPr>
                    <a:lnL w="1270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fr-FR" sz="1600" b="1" i="0" u="none" strike="noStrike" cap="none" dirty="0" smtClean="0">
                          <a:solidFill>
                            <a:schemeClr val="dk1"/>
                          </a:solidFill>
                          <a:effectLst/>
                          <a:latin typeface="+mn-lt"/>
                          <a:ea typeface="+mn-ea"/>
                          <a:cs typeface="+mn-cs"/>
                          <a:sym typeface="Arial"/>
                        </a:rPr>
                        <a:t>N'A PAS DE MONOPOLE SUR L'ÉDUCATION</a:t>
                      </a:r>
                    </a:p>
                    <a:p>
                      <a:pPr marL="285750" indent="-285750">
                        <a:buFont typeface="Arial" panose="020B0604020202020204" pitchFamily="34" charset="0"/>
                        <a:buChar char="•"/>
                      </a:pPr>
                      <a:r>
                        <a:rPr lang="fr-FR" sz="1600" b="1" i="0" u="none" strike="noStrike" cap="none" dirty="0" smtClean="0">
                          <a:solidFill>
                            <a:schemeClr val="dk1"/>
                          </a:solidFill>
                          <a:effectLst/>
                          <a:latin typeface="+mn-lt"/>
                          <a:ea typeface="+mn-ea"/>
                          <a:cs typeface="+mn-cs"/>
                          <a:sym typeface="Arial"/>
                        </a:rPr>
                        <a:t>PERD DE LA PRÉSENCE, DE L'IMPORTANCE</a:t>
                      </a:r>
                      <a:endParaRPr lang="it-IT" sz="1600" b="1" i="0" u="none" strike="noStrike" cap="none" dirty="0">
                        <a:solidFill>
                          <a:schemeClr val="dk1"/>
                        </a:solidFill>
                        <a:effectLst/>
                        <a:latin typeface="+mn-lt"/>
                        <a:ea typeface="+mn-ea"/>
                        <a:cs typeface="+mn-cs"/>
                        <a:sym typeface="Arial"/>
                      </a:endParaRP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fr-FR" sz="1600" b="1" i="0" u="none" strike="noStrike" cap="none" dirty="0" smtClean="0">
                          <a:solidFill>
                            <a:schemeClr val="dk1"/>
                          </a:solidFill>
                          <a:effectLst/>
                          <a:latin typeface="+mn-lt"/>
                          <a:ea typeface="+mn-ea"/>
                          <a:cs typeface="+mn-cs"/>
                          <a:sym typeface="Arial"/>
                        </a:rPr>
                        <a:t>INNOVER</a:t>
                      </a:r>
                    </a:p>
                    <a:p>
                      <a:pPr marL="285750" indent="-285750">
                        <a:buFont typeface="Arial" panose="020B0604020202020204" pitchFamily="34" charset="0"/>
                        <a:buChar char="•"/>
                      </a:pPr>
                      <a:r>
                        <a:rPr lang="fr-FR" sz="1600" b="1" i="0" u="none" strike="noStrike" cap="none" dirty="0" smtClean="0">
                          <a:solidFill>
                            <a:schemeClr val="dk1"/>
                          </a:solidFill>
                          <a:effectLst/>
                          <a:latin typeface="+mn-lt"/>
                          <a:ea typeface="+mn-ea"/>
                          <a:cs typeface="+mn-cs"/>
                          <a:sym typeface="Arial"/>
                        </a:rPr>
                        <a:t>COLLABORER</a:t>
                      </a:r>
                    </a:p>
                    <a:p>
                      <a:pPr marL="285750" indent="-285750">
                        <a:buFont typeface="Arial" panose="020B0604020202020204" pitchFamily="34" charset="0"/>
                        <a:buChar char="•"/>
                      </a:pPr>
                      <a:r>
                        <a:rPr lang="fr-FR" sz="1600" b="1" i="0" u="none" strike="noStrike" cap="none" dirty="0" smtClean="0">
                          <a:solidFill>
                            <a:schemeClr val="dk1"/>
                          </a:solidFill>
                          <a:effectLst/>
                          <a:latin typeface="+mn-lt"/>
                          <a:ea typeface="+mn-ea"/>
                          <a:cs typeface="+mn-cs"/>
                          <a:sym typeface="Arial"/>
                        </a:rPr>
                        <a:t>TRANSFORMER</a:t>
                      </a:r>
                    </a:p>
                    <a:p>
                      <a:pPr marL="285750" indent="-285750">
                        <a:buFont typeface="Arial" panose="020B0604020202020204" pitchFamily="34" charset="0"/>
                        <a:buChar char="•"/>
                      </a:pPr>
                      <a:r>
                        <a:rPr lang="fr-FR" sz="1600" b="1" i="0" u="none" strike="noStrike" cap="none" dirty="0" smtClean="0">
                          <a:solidFill>
                            <a:schemeClr val="dk1"/>
                          </a:solidFill>
                          <a:effectLst/>
                          <a:latin typeface="+mn-lt"/>
                          <a:ea typeface="+mn-ea"/>
                          <a:cs typeface="+mn-cs"/>
                          <a:sym typeface="Arial"/>
                        </a:rPr>
                        <a:t>CROÎTRE, APPORTER DE LA VALEUR</a:t>
                      </a:r>
                      <a:endParaRPr lang="it-IT" sz="1600" b="1" i="0" u="none" strike="noStrike" cap="none" dirty="0">
                        <a:solidFill>
                          <a:schemeClr val="dk1"/>
                        </a:solidFill>
                        <a:effectLst/>
                        <a:latin typeface="+mn-lt"/>
                        <a:ea typeface="+mn-ea"/>
                        <a:cs typeface="+mn-cs"/>
                        <a:sym typeface="Arial"/>
                      </a:endParaRPr>
                    </a:p>
                  </a:txBody>
                  <a:tcPr>
                    <a:lnL w="762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05303272"/>
                  </a:ext>
                </a:extLst>
              </a:tr>
            </a:tbl>
          </a:graphicData>
        </a:graphic>
      </p:graphicFrame>
      <p:sp>
        <p:nvSpPr>
          <p:cNvPr id="9" name="Text Box 3"/>
          <p:cNvSpPr txBox="1">
            <a:spLocks noChangeArrowheads="1"/>
          </p:cNvSpPr>
          <p:nvPr/>
        </p:nvSpPr>
        <p:spPr bwMode="auto">
          <a:xfrm>
            <a:off x="671223" y="3376317"/>
            <a:ext cx="10846231" cy="1708845"/>
          </a:xfrm>
          <a:prstGeom prst="rect">
            <a:avLst/>
          </a:prstGeom>
          <a:solidFill>
            <a:srgbClr val="E884A8">
              <a:alpha val="46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altLang="it-IT" sz="3600" b="1" i="0" u="none" strike="noStrike" cap="none" normalizeH="0" baseline="0" dirty="0" err="1" smtClean="0">
                <a:ln>
                  <a:noFill/>
                </a:ln>
                <a:solidFill>
                  <a:srgbClr val="FFFFFF"/>
                </a:solidFill>
                <a:effectLst/>
                <a:latin typeface="Arial" panose="020B0604020202020204" pitchFamily="34" charset="0"/>
              </a:rPr>
              <a:t>AUTONOMIE</a:t>
            </a:r>
            <a:r>
              <a:rPr kumimoji="0" lang="es-ES" altLang="it-IT" sz="3600" b="1" i="0" u="none" strike="noStrike" cap="none" normalizeH="0" baseline="0" dirty="0" smtClean="0">
                <a:ln>
                  <a:noFill/>
                </a:ln>
                <a:solidFill>
                  <a:srgbClr val="FFFFFF"/>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ES" altLang="it-IT" sz="3600" b="1" i="0" u="none" strike="noStrike" cap="none" normalizeH="0" baseline="0" dirty="0" smtClean="0">
                <a:ln>
                  <a:noFill/>
                </a:ln>
                <a:solidFill>
                  <a:srgbClr val="FFFFFF"/>
                </a:solidFill>
                <a:effectLst/>
                <a:latin typeface="Arial" panose="020B0604020202020204" pitchFamily="34" charset="0"/>
              </a:rPr>
              <a:t>ET </a:t>
            </a:r>
            <a:r>
              <a:rPr kumimoji="0" lang="es-ES" altLang="it-IT" sz="3600" b="1" i="0" u="none" strike="noStrike" cap="none" normalizeH="0" baseline="0" dirty="0" err="1" smtClean="0">
                <a:ln>
                  <a:noFill/>
                </a:ln>
                <a:solidFill>
                  <a:srgbClr val="FFFFFF"/>
                </a:solidFill>
                <a:effectLst/>
                <a:latin typeface="Arial" panose="020B0604020202020204" pitchFamily="34" charset="0"/>
              </a:rPr>
              <a:t>IDENTITÉ</a:t>
            </a:r>
            <a:endParaRPr kumimoji="0" lang="it-IT" altLang="it-IT" sz="2800" b="0" i="0" u="none" strike="noStrike" cap="none" normalizeH="0" baseline="0" dirty="0" smtClean="0">
              <a:ln>
                <a:noFill/>
              </a:ln>
              <a:solidFill>
                <a:schemeClr val="tx1"/>
              </a:solidFill>
              <a:effectLst/>
              <a:latin typeface="Arial" panose="020B0604020202020204" pitchFamily="34" charset="0"/>
            </a:endParaRPr>
          </a:p>
        </p:txBody>
      </p:sp>
      <p:sp>
        <p:nvSpPr>
          <p:cNvPr id="13" name="Text Box 3"/>
          <p:cNvSpPr txBox="1">
            <a:spLocks noChangeArrowheads="1"/>
          </p:cNvSpPr>
          <p:nvPr/>
        </p:nvSpPr>
        <p:spPr bwMode="auto">
          <a:xfrm>
            <a:off x="697225" y="5194353"/>
            <a:ext cx="10805663" cy="1124744"/>
          </a:xfrm>
          <a:prstGeom prst="rect">
            <a:avLst/>
          </a:prstGeom>
          <a:solidFill>
            <a:srgbClr val="00B0F0">
              <a:alpha val="5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altLang="it-IT" sz="3600" b="1" i="0" u="none" strike="noStrike" cap="none" normalizeH="0" baseline="0" dirty="0" err="1" smtClean="0">
                <a:ln>
                  <a:noFill/>
                </a:ln>
                <a:solidFill>
                  <a:srgbClr val="FFFFFF"/>
                </a:solidFill>
                <a:effectLst/>
                <a:latin typeface="Arial" panose="020B0604020202020204" pitchFamily="34" charset="0"/>
              </a:rPr>
              <a:t>IMPORTANCE</a:t>
            </a:r>
            <a:endParaRPr kumimoji="0" lang="it-IT" altLang="it-IT" sz="2800" b="0" i="0" u="none" strike="noStrike" cap="none" normalizeH="0" baseline="0" dirty="0" smtClean="0">
              <a:ln>
                <a:noFill/>
              </a:ln>
              <a:solidFill>
                <a:schemeClr val="tx1"/>
              </a:solidFill>
              <a:effectLst/>
              <a:latin typeface="Arial" panose="020B0604020202020204" pitchFamily="34" charset="0"/>
            </a:endParaRPr>
          </a:p>
        </p:txBody>
      </p:sp>
      <p:sp>
        <p:nvSpPr>
          <p:cNvPr id="116" name="Google Shape;116;p17"/>
          <p:cNvSpPr txBox="1"/>
          <p:nvPr/>
        </p:nvSpPr>
        <p:spPr>
          <a:xfrm>
            <a:off x="8520055" y="6488668"/>
            <a:ext cx="36719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PE" sz="1800" b="1" i="0" u="none" strike="noStrike" cap="none" dirty="0">
                <a:solidFill>
                  <a:srgbClr val="000000"/>
                </a:solidFill>
                <a:latin typeface="Calibri"/>
                <a:ea typeface="Calibri"/>
                <a:cs typeface="Calibri"/>
                <a:sym typeface="Calibri"/>
              </a:rPr>
              <a:t>De Juan Antonio Ojeda Ortiz, </a:t>
            </a:r>
            <a:r>
              <a:rPr lang="es-PE" sz="1800" b="1" i="0" u="none" strike="noStrike" cap="none" dirty="0" err="1">
                <a:solidFill>
                  <a:srgbClr val="000000"/>
                </a:solidFill>
                <a:latin typeface="Calibri"/>
                <a:ea typeface="Calibri"/>
                <a:cs typeface="Calibri"/>
                <a:sym typeface="Calibri"/>
              </a:rPr>
              <a:t>fsc</a:t>
            </a:r>
            <a:r>
              <a:rPr lang="es-PE" sz="1800" b="1" i="0" u="none" strike="noStrike" cap="none" dirty="0">
                <a:solidFill>
                  <a:srgbClr val="000000"/>
                </a:solidFill>
                <a:latin typeface="Calibri"/>
                <a:ea typeface="Calibri"/>
                <a:cs typeface="Calibri"/>
                <a:sym typeface="Calibri"/>
              </a:rPr>
              <a:t>.</a:t>
            </a:r>
            <a:endParaRPr dirty="0"/>
          </a:p>
        </p:txBody>
      </p:sp>
      <p:sp>
        <p:nvSpPr>
          <p:cNvPr id="8" name="Text Box 2"/>
          <p:cNvSpPr txBox="1">
            <a:spLocks noChangeArrowheads="1"/>
          </p:cNvSpPr>
          <p:nvPr/>
        </p:nvSpPr>
        <p:spPr bwMode="auto">
          <a:xfrm>
            <a:off x="601999" y="183668"/>
            <a:ext cx="10900889" cy="874102"/>
          </a:xfrm>
          <a:prstGeom prst="rect">
            <a:avLst/>
          </a:prstGeom>
          <a:solidFill>
            <a:srgbClr val="0020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altLang="it-IT" sz="4400" b="1" i="0" u="none" strike="noStrike" cap="none" normalizeH="0" baseline="0" dirty="0" smtClean="0">
                <a:ln>
                  <a:noFill/>
                </a:ln>
                <a:solidFill>
                  <a:schemeClr val="bg1"/>
                </a:solidFill>
                <a:effectLst/>
                <a:latin typeface="Arial" panose="020B0604020202020204" pitchFamily="34" charset="0"/>
              </a:rPr>
              <a:t>L’ </a:t>
            </a:r>
            <a:r>
              <a:rPr kumimoji="0" lang="es-ES" altLang="it-IT" sz="4400" b="1" i="0" u="none" strike="noStrike" cap="none" normalizeH="0" baseline="0" dirty="0" err="1" smtClean="0">
                <a:ln>
                  <a:noFill/>
                </a:ln>
                <a:solidFill>
                  <a:schemeClr val="bg1"/>
                </a:solidFill>
                <a:effectLst/>
                <a:latin typeface="Arial" panose="020B0604020202020204" pitchFamily="34" charset="0"/>
              </a:rPr>
              <a:t>ÉCOLE</a:t>
            </a:r>
            <a:r>
              <a:rPr kumimoji="0" lang="es-ES" altLang="it-IT" sz="4400" b="1" i="0" u="none" strike="noStrike" cap="none" normalizeH="0" baseline="0" dirty="0" smtClean="0">
                <a:ln>
                  <a:noFill/>
                </a:ln>
                <a:solidFill>
                  <a:schemeClr val="bg1"/>
                </a:solidFill>
                <a:effectLst/>
                <a:latin typeface="Arial" panose="020B0604020202020204" pitchFamily="34" charset="0"/>
              </a:rPr>
              <a:t> </a:t>
            </a:r>
            <a:r>
              <a:rPr kumimoji="0" lang="es-ES" altLang="it-IT" sz="4400" b="1" i="0" u="none" strike="noStrike" cap="none" normalizeH="0" baseline="0" dirty="0" err="1" smtClean="0">
                <a:ln>
                  <a:noFill/>
                </a:ln>
                <a:solidFill>
                  <a:srgbClr val="FF0000"/>
                </a:solidFill>
                <a:effectLst/>
                <a:latin typeface="Arial" panose="020B0604020202020204" pitchFamily="34" charset="0"/>
              </a:rPr>
              <a:t>CATHOLIQUE</a:t>
            </a:r>
            <a:endParaRPr kumimoji="0" lang="it-IT" altLang="it-IT" sz="3200" b="0" i="0" u="none" strike="noStrike" cap="none" normalizeH="0" baseline="0" dirty="0" smtClean="0">
              <a:ln>
                <a:noFill/>
              </a:ln>
              <a:solidFill>
                <a:schemeClr val="tx1"/>
              </a:solidFill>
              <a:effectLst/>
              <a:latin typeface="Arial" panose="020B0604020202020204" pitchFamily="34" charset="0"/>
            </a:endParaRPr>
          </a:p>
        </p:txBody>
      </p:sp>
      <p:pic>
        <p:nvPicPr>
          <p:cNvPr id="7" name="Google Shape;115;p17"/>
          <p:cNvPicPr preferRelativeResize="0">
            <a:picLocks/>
          </p:cNvPicPr>
          <p:nvPr/>
        </p:nvPicPr>
        <p:blipFill rotWithShape="1">
          <a:blip r:embed="rId3">
            <a:alphaModFix/>
          </a:blip>
          <a:srcRect l="77365" t="1054" r="1469" b="77851"/>
          <a:stretch/>
        </p:blipFill>
        <p:spPr>
          <a:xfrm>
            <a:off x="9465920" y="164859"/>
            <a:ext cx="2088232" cy="1440161"/>
          </a:xfrm>
          <a:prstGeom prst="rect">
            <a:avLst/>
          </a:prstGeom>
          <a:noFill/>
          <a:ln>
            <a:noFill/>
          </a:ln>
        </p:spPr>
      </p:pic>
      <p:sp>
        <p:nvSpPr>
          <p:cNvPr id="12" name="Text Box 3"/>
          <p:cNvSpPr txBox="1">
            <a:spLocks noChangeArrowheads="1"/>
          </p:cNvSpPr>
          <p:nvPr/>
        </p:nvSpPr>
        <p:spPr bwMode="auto">
          <a:xfrm>
            <a:off x="697225" y="1431344"/>
            <a:ext cx="10805663" cy="1835782"/>
          </a:xfrm>
          <a:prstGeom prst="rect">
            <a:avLst/>
          </a:prstGeom>
          <a:solidFill>
            <a:srgbClr val="FFC000">
              <a:alpha val="51000"/>
            </a:srgb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ES" altLang="it-IT" sz="3600" b="1" i="0" u="none" strike="noStrike" cap="none" normalizeH="0" baseline="0" dirty="0" err="1" smtClean="0">
                <a:ln>
                  <a:noFill/>
                </a:ln>
                <a:solidFill>
                  <a:srgbClr val="FFFFFF"/>
                </a:solidFill>
                <a:effectLst/>
                <a:latin typeface="Arial" panose="020B0604020202020204" pitchFamily="34" charset="0"/>
              </a:rPr>
              <a:t>LÉGITIMITÉ</a:t>
            </a:r>
            <a:endParaRPr kumimoji="0" lang="it-IT" altLang="it-IT" sz="2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79680" y="304571"/>
            <a:ext cx="2343912" cy="5943829"/>
          </a:xfrm>
          <a:prstGeom prst="rect">
            <a:avLst/>
          </a:prstGeom>
          <a:solidFill>
            <a:srgbClr val="A2030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s-PE" sz="3600" dirty="0" smtClean="0">
                <a:solidFill>
                  <a:schemeClr val="lt1"/>
                </a:solidFill>
              </a:rPr>
              <a:t>Ce </a:t>
            </a:r>
            <a:r>
              <a:rPr lang="es-PE" sz="3600" dirty="0" err="1" smtClean="0">
                <a:solidFill>
                  <a:schemeClr val="lt1"/>
                </a:solidFill>
              </a:rPr>
              <a:t>n’est</a:t>
            </a:r>
            <a:r>
              <a:rPr lang="es-PE" sz="3600" dirty="0" smtClean="0">
                <a:solidFill>
                  <a:schemeClr val="lt1"/>
                </a:solidFill>
              </a:rPr>
              <a:t> </a:t>
            </a:r>
            <a:r>
              <a:rPr lang="es-PE" sz="3600" dirty="0" err="1" smtClean="0">
                <a:solidFill>
                  <a:schemeClr val="lt1"/>
                </a:solidFill>
                <a:latin typeface="Calibri"/>
                <a:ea typeface="Calibri"/>
                <a:cs typeface="Calibri"/>
                <a:sym typeface="Calibri"/>
              </a:rPr>
              <a:t>pas</a:t>
            </a:r>
            <a:r>
              <a:rPr lang="es-PE" sz="3600" dirty="0" smtClean="0">
                <a:solidFill>
                  <a:schemeClr val="lt1"/>
                </a:solidFill>
                <a:latin typeface="Calibri"/>
                <a:ea typeface="Calibri"/>
                <a:cs typeface="Calibri"/>
                <a:sym typeface="Calibri"/>
              </a:rPr>
              <a:t> </a:t>
            </a:r>
            <a:r>
              <a:rPr lang="es-PE" sz="3600" dirty="0" err="1" smtClean="0">
                <a:solidFill>
                  <a:schemeClr val="lt1"/>
                </a:solidFill>
                <a:latin typeface="Calibri"/>
                <a:ea typeface="Calibri"/>
                <a:cs typeface="Calibri"/>
                <a:sym typeface="Calibri"/>
              </a:rPr>
              <a:t>seulement</a:t>
            </a:r>
            <a:r>
              <a:rPr lang="es-PE" sz="3600" dirty="0" smtClean="0">
                <a:solidFill>
                  <a:schemeClr val="lt1"/>
                </a:solidFill>
                <a:latin typeface="Calibri"/>
                <a:ea typeface="Calibri"/>
                <a:cs typeface="Calibri"/>
                <a:sym typeface="Calibri"/>
              </a:rPr>
              <a:t> </a:t>
            </a:r>
            <a:r>
              <a:rPr lang="es-PE" sz="3600" dirty="0" err="1" smtClean="0">
                <a:solidFill>
                  <a:schemeClr val="lt1"/>
                </a:solidFill>
                <a:latin typeface="Calibri"/>
                <a:ea typeface="Calibri"/>
                <a:cs typeface="Calibri"/>
                <a:sym typeface="Calibri"/>
              </a:rPr>
              <a:t>nécéssaire</a:t>
            </a:r>
            <a:r>
              <a:rPr lang="es-PE" sz="3600" dirty="0" smtClean="0">
                <a:solidFill>
                  <a:schemeClr val="lt1"/>
                </a:solidFill>
                <a:latin typeface="Calibri"/>
                <a:ea typeface="Calibri"/>
                <a:cs typeface="Calibri"/>
                <a:sym typeface="Calibri"/>
              </a:rPr>
              <a:t>, </a:t>
            </a:r>
            <a:r>
              <a:rPr lang="es-PE" sz="3600" dirty="0" err="1" smtClean="0">
                <a:solidFill>
                  <a:schemeClr val="lt1"/>
                </a:solidFill>
                <a:latin typeface="Calibri"/>
                <a:ea typeface="Calibri"/>
                <a:cs typeface="Calibri"/>
                <a:sym typeface="Calibri"/>
              </a:rPr>
              <a:t>mais</a:t>
            </a:r>
            <a:r>
              <a:rPr lang="es-PE" sz="3600" dirty="0" smtClean="0">
                <a:solidFill>
                  <a:schemeClr val="lt1"/>
                </a:solidFill>
                <a:latin typeface="Calibri"/>
                <a:ea typeface="Calibri"/>
                <a:cs typeface="Calibri"/>
                <a:sym typeface="Calibri"/>
              </a:rPr>
              <a:t> </a:t>
            </a:r>
            <a:r>
              <a:rPr lang="es-PE" sz="3600" b="1" dirty="0" err="1" smtClean="0">
                <a:solidFill>
                  <a:schemeClr val="lt1"/>
                </a:solidFill>
                <a:latin typeface="Calibri"/>
                <a:ea typeface="Calibri"/>
                <a:cs typeface="Calibri"/>
                <a:sym typeface="Calibri"/>
              </a:rPr>
              <a:t>URGENT</a:t>
            </a:r>
            <a:r>
              <a:rPr lang="es-PE" sz="1800" dirty="0">
                <a:latin typeface="Calibri"/>
                <a:ea typeface="Calibri"/>
                <a:cs typeface="Calibri"/>
                <a:sym typeface="Calibri"/>
              </a:rPr>
              <a:t/>
            </a:r>
            <a:br>
              <a:rPr lang="es-PE" sz="1800" dirty="0">
                <a:latin typeface="Calibri"/>
                <a:ea typeface="Calibri"/>
                <a:cs typeface="Calibri"/>
                <a:sym typeface="Calibri"/>
              </a:rPr>
            </a:br>
            <a:endParaRPr dirty="0"/>
          </a:p>
        </p:txBody>
      </p:sp>
      <p:sp>
        <p:nvSpPr>
          <p:cNvPr id="123" name="Google Shape;123;p18"/>
          <p:cNvSpPr txBox="1"/>
          <p:nvPr/>
        </p:nvSpPr>
        <p:spPr>
          <a:xfrm>
            <a:off x="8358698" y="6400914"/>
            <a:ext cx="36719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s-PE" sz="1800" b="1" i="0" u="none" strike="noStrike" cap="none">
                <a:solidFill>
                  <a:srgbClr val="000000"/>
                </a:solidFill>
                <a:latin typeface="Calibri"/>
                <a:ea typeface="Calibri"/>
                <a:cs typeface="Calibri"/>
                <a:sym typeface="Calibri"/>
              </a:rPr>
              <a:t>De Juan Antonio Ojeda Ortiz, fsc.</a:t>
            </a:r>
            <a:endParaRPr/>
          </a:p>
        </p:txBody>
      </p:sp>
      <p:sp>
        <p:nvSpPr>
          <p:cNvPr id="3" name="CuadroTexto 2"/>
          <p:cNvSpPr txBox="1"/>
          <p:nvPr/>
        </p:nvSpPr>
        <p:spPr>
          <a:xfrm>
            <a:off x="2639616" y="304571"/>
            <a:ext cx="9391027" cy="584775"/>
          </a:xfrm>
          <a:prstGeom prst="rect">
            <a:avLst/>
          </a:prstGeom>
          <a:noFill/>
          <a:ln>
            <a:solidFill>
              <a:schemeClr val="tx1"/>
            </a:solidFill>
          </a:ln>
        </p:spPr>
        <p:txBody>
          <a:bodyPr wrap="square" rtlCol="0">
            <a:spAutoFit/>
          </a:bodyPr>
          <a:lstStyle/>
          <a:p>
            <a:r>
              <a:rPr lang="fr-FR" sz="3200" b="1" dirty="0" smtClean="0">
                <a:solidFill>
                  <a:srgbClr val="FF0000"/>
                </a:solidFill>
              </a:rPr>
              <a:t>IL EST URGENT </a:t>
            </a:r>
            <a:r>
              <a:rPr lang="fr-FR" sz="2000" b="1" dirty="0" smtClean="0"/>
              <a:t>DE CHANGER </a:t>
            </a:r>
            <a:r>
              <a:rPr lang="fr-FR" sz="3200" b="1" dirty="0" smtClean="0"/>
              <a:t>L'ÉDUCATION</a:t>
            </a:r>
            <a:endParaRPr lang="it-IT" sz="3200" b="1" dirty="0"/>
          </a:p>
        </p:txBody>
      </p:sp>
      <p:pic>
        <p:nvPicPr>
          <p:cNvPr id="1026" name="Picture 2" descr="https://lindseygail10.files.wordpress.com/2013/12/welcome-to-the-future.png"/>
          <p:cNvPicPr>
            <a:picLocks noChangeAspect="1" noChangeArrowheads="1"/>
          </p:cNvPicPr>
          <p:nvPr/>
        </p:nvPicPr>
        <p:blipFill>
          <a:blip r:embed="rId3">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4614182" y="1315322"/>
            <a:ext cx="7448821" cy="4124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753235" y="1772816"/>
            <a:ext cx="7320136" cy="3785652"/>
          </a:xfrm>
          <a:prstGeom prst="rect">
            <a:avLst/>
          </a:prstGeom>
          <a:noFill/>
        </p:spPr>
        <p:txBody>
          <a:bodyPr wrap="square" rtlCol="0">
            <a:spAutoFit/>
          </a:bodyPr>
          <a:lstStyle/>
          <a:p>
            <a:pPr marL="457200" indent="-457200">
              <a:buFont typeface="Arial" panose="020B0604020202020204" pitchFamily="34" charset="0"/>
              <a:buChar char="•"/>
            </a:pPr>
            <a:r>
              <a:rPr lang="fr-FR" sz="2400" dirty="0" smtClean="0">
                <a:solidFill>
                  <a:schemeClr val="bg1"/>
                </a:solidFill>
              </a:rPr>
              <a:t>Éducation et société déshumanisée</a:t>
            </a:r>
          </a:p>
          <a:p>
            <a:pPr marL="457200" indent="-457200">
              <a:buFont typeface="Arial" panose="020B0604020202020204" pitchFamily="34" charset="0"/>
              <a:buChar char="•"/>
            </a:pPr>
            <a:r>
              <a:rPr lang="fr-FR" sz="2400" dirty="0" smtClean="0">
                <a:solidFill>
                  <a:schemeClr val="bg1"/>
                </a:solidFill>
              </a:rPr>
              <a:t>Éducation caduque, « mensonge », « piège »…</a:t>
            </a:r>
          </a:p>
          <a:p>
            <a:pPr marL="457200" indent="-457200">
              <a:buFont typeface="Arial" panose="020B0604020202020204" pitchFamily="34" charset="0"/>
              <a:buChar char="•"/>
            </a:pPr>
            <a:r>
              <a:rPr lang="fr-FR" sz="2400" dirty="0" smtClean="0">
                <a:solidFill>
                  <a:schemeClr val="bg1"/>
                </a:solidFill>
              </a:rPr>
              <a:t>Éducation </a:t>
            </a:r>
            <a:r>
              <a:rPr lang="fr-FR" sz="2400" dirty="0">
                <a:solidFill>
                  <a:schemeClr val="bg1"/>
                </a:solidFill>
              </a:rPr>
              <a:t>reproductive non </a:t>
            </a:r>
            <a:r>
              <a:rPr lang="fr-FR" sz="2400" dirty="0" smtClean="0">
                <a:solidFill>
                  <a:schemeClr val="bg1"/>
                </a:solidFill>
              </a:rPr>
              <a:t>transformatrice…</a:t>
            </a:r>
          </a:p>
          <a:p>
            <a:pPr marL="457200" indent="-457200">
              <a:buFont typeface="Arial" panose="020B0604020202020204" pitchFamily="34" charset="0"/>
              <a:buChar char="•"/>
            </a:pPr>
            <a:r>
              <a:rPr lang="fr-FR" sz="2400" dirty="0" smtClean="0">
                <a:solidFill>
                  <a:schemeClr val="bg1"/>
                </a:solidFill>
              </a:rPr>
              <a:t>École </a:t>
            </a:r>
            <a:r>
              <a:rPr lang="fr-FR" sz="2400" dirty="0">
                <a:solidFill>
                  <a:schemeClr val="bg1"/>
                </a:solidFill>
              </a:rPr>
              <a:t>fragmentée et compétitive</a:t>
            </a:r>
          </a:p>
          <a:p>
            <a:pPr marL="457200" indent="-457200">
              <a:buFont typeface="Arial" panose="020B0604020202020204" pitchFamily="34" charset="0"/>
              <a:buChar char="•"/>
            </a:pPr>
            <a:r>
              <a:rPr lang="fr-FR" sz="2400" dirty="0">
                <a:solidFill>
                  <a:schemeClr val="bg1"/>
                </a:solidFill>
              </a:rPr>
              <a:t>C</a:t>
            </a:r>
            <a:r>
              <a:rPr lang="fr-FR" sz="2400" dirty="0" smtClean="0">
                <a:solidFill>
                  <a:schemeClr val="bg1"/>
                </a:solidFill>
              </a:rPr>
              <a:t>entrée </a:t>
            </a:r>
            <a:r>
              <a:rPr lang="fr-FR" sz="2400" dirty="0">
                <a:solidFill>
                  <a:schemeClr val="bg1"/>
                </a:solidFill>
              </a:rPr>
              <a:t>sur l'enseignant, par cœur, imposant</a:t>
            </a:r>
          </a:p>
          <a:p>
            <a:pPr marL="457200" indent="-457200">
              <a:buFont typeface="Arial" panose="020B0604020202020204" pitchFamily="34" charset="0"/>
              <a:buChar char="•"/>
            </a:pPr>
            <a:r>
              <a:rPr lang="fr-FR" sz="2400" dirty="0" smtClean="0">
                <a:solidFill>
                  <a:schemeClr val="bg1"/>
                </a:solidFill>
              </a:rPr>
              <a:t>Ancrée </a:t>
            </a:r>
            <a:r>
              <a:rPr lang="fr-FR" sz="2400" dirty="0">
                <a:solidFill>
                  <a:schemeClr val="bg1"/>
                </a:solidFill>
              </a:rPr>
              <a:t>dans le passé</a:t>
            </a:r>
          </a:p>
          <a:p>
            <a:pPr marL="457200" indent="-457200">
              <a:buFont typeface="Arial" panose="020B0604020202020204" pitchFamily="34" charset="0"/>
              <a:buChar char="•"/>
            </a:pPr>
            <a:r>
              <a:rPr lang="fr-FR" sz="2400" dirty="0" smtClean="0">
                <a:solidFill>
                  <a:schemeClr val="bg1"/>
                </a:solidFill>
              </a:rPr>
              <a:t>Incapable </a:t>
            </a:r>
            <a:r>
              <a:rPr lang="fr-FR" sz="2400" dirty="0">
                <a:solidFill>
                  <a:schemeClr val="bg1"/>
                </a:solidFill>
              </a:rPr>
              <a:t>de mettre en pratique ce </a:t>
            </a:r>
            <a:r>
              <a:rPr lang="fr-FR" sz="2400" dirty="0" smtClean="0">
                <a:solidFill>
                  <a:schemeClr val="bg1"/>
                </a:solidFill>
              </a:rPr>
              <a:t>qu’on apprend.</a:t>
            </a:r>
          </a:p>
          <a:p>
            <a:pPr marL="457200" indent="-457200">
              <a:buFont typeface="Arial" panose="020B0604020202020204" pitchFamily="34" charset="0"/>
              <a:buChar char="•"/>
            </a:pPr>
            <a:endParaRPr lang="fr-FR" sz="2400" dirty="0" smtClean="0">
              <a:solidFill>
                <a:schemeClr val="bg1"/>
              </a:solidFill>
            </a:endParaRPr>
          </a:p>
          <a:p>
            <a:pPr marL="457200" indent="-457200">
              <a:buFont typeface="Arial" panose="020B0604020202020204" pitchFamily="34" charset="0"/>
              <a:buChar char="•"/>
            </a:pPr>
            <a:endParaRPr lang="fr-FR" sz="2400" dirty="0">
              <a:solidFill>
                <a:schemeClr val="bg1"/>
              </a:solidFill>
            </a:endParaRPr>
          </a:p>
        </p:txBody>
      </p:sp>
      <p:sp>
        <p:nvSpPr>
          <p:cNvPr id="7" name="CuadroTexto 6"/>
          <p:cNvSpPr txBox="1"/>
          <p:nvPr/>
        </p:nvSpPr>
        <p:spPr>
          <a:xfrm>
            <a:off x="2570797" y="3276485"/>
            <a:ext cx="2014761" cy="2062103"/>
          </a:xfrm>
          <a:prstGeom prst="rect">
            <a:avLst/>
          </a:prstGeom>
          <a:solidFill>
            <a:schemeClr val="bg2">
              <a:lumMod val="40000"/>
              <a:lumOff val="60000"/>
            </a:schemeClr>
          </a:solidFill>
        </p:spPr>
        <p:txBody>
          <a:bodyPr wrap="square" rtlCol="0">
            <a:spAutoFit/>
          </a:bodyPr>
          <a:lstStyle/>
          <a:p>
            <a:pPr algn="ctr"/>
            <a:r>
              <a:rPr lang="fr-FR" sz="1600" b="1" dirty="0" smtClean="0"/>
              <a:t>Renouveler </a:t>
            </a:r>
            <a:r>
              <a:rPr lang="fr-FR" sz="1600" b="1" dirty="0"/>
              <a:t>avec passion</a:t>
            </a:r>
          </a:p>
          <a:p>
            <a:pPr algn="ctr"/>
            <a:r>
              <a:rPr lang="fr-FR" sz="1600" b="1" dirty="0" smtClean="0"/>
              <a:t>Repenser</a:t>
            </a:r>
            <a:endParaRPr lang="fr-FR" sz="1600" b="1" dirty="0"/>
          </a:p>
          <a:p>
            <a:pPr algn="ctr"/>
            <a:r>
              <a:rPr lang="fr-FR" sz="1600" b="1" dirty="0" smtClean="0"/>
              <a:t>Réinventer</a:t>
            </a:r>
            <a:endParaRPr lang="fr-FR" sz="1600" b="1" dirty="0"/>
          </a:p>
          <a:p>
            <a:pPr algn="ctr"/>
            <a:r>
              <a:rPr lang="fr-FR" sz="1600" b="1" dirty="0" smtClean="0"/>
              <a:t>Ré-imaginer</a:t>
            </a:r>
          </a:p>
          <a:p>
            <a:pPr algn="ctr"/>
            <a:endParaRPr lang="fr-FR" sz="1600" b="1" dirty="0" smtClean="0"/>
          </a:p>
          <a:p>
            <a:pPr algn="ctr"/>
            <a:r>
              <a:rPr lang="fr-FR" sz="1600" b="1" dirty="0" smtClean="0">
                <a:solidFill>
                  <a:srgbClr val="FF0000"/>
                </a:solidFill>
              </a:rPr>
              <a:t>L’ÉDUCATION CATHOLIQUE</a:t>
            </a:r>
            <a:endParaRPr lang="it-IT" sz="1600" b="1" dirty="0">
              <a:solidFill>
                <a:srgbClr val="FF0000"/>
              </a:solidFill>
            </a:endParaRPr>
          </a:p>
        </p:txBody>
      </p:sp>
      <p:sp>
        <p:nvSpPr>
          <p:cNvPr id="12" name="CuadroTexto 11"/>
          <p:cNvSpPr txBox="1"/>
          <p:nvPr/>
        </p:nvSpPr>
        <p:spPr>
          <a:xfrm>
            <a:off x="2671976" y="5723574"/>
            <a:ext cx="9391027" cy="584775"/>
          </a:xfrm>
          <a:prstGeom prst="rect">
            <a:avLst/>
          </a:prstGeom>
          <a:solidFill>
            <a:schemeClr val="tx1"/>
          </a:solidFill>
          <a:ln>
            <a:solidFill>
              <a:schemeClr val="tx1"/>
            </a:solidFill>
          </a:ln>
        </p:spPr>
        <p:txBody>
          <a:bodyPr wrap="square" rtlCol="0">
            <a:spAutoFit/>
          </a:bodyPr>
          <a:lstStyle/>
          <a:p>
            <a:pPr algn="ctr"/>
            <a:r>
              <a:rPr lang="fr-FR" sz="3200" b="1" dirty="0" smtClean="0">
                <a:solidFill>
                  <a:schemeClr val="bg1"/>
                </a:solidFill>
              </a:rPr>
              <a:t>ENSEIGNER</a:t>
            </a:r>
            <a:r>
              <a:rPr lang="fr-FR" sz="3200" b="1" dirty="0" smtClean="0">
                <a:solidFill>
                  <a:srgbClr val="FF0000"/>
                </a:solidFill>
              </a:rPr>
              <a:t> CE N’EST PAS </a:t>
            </a:r>
            <a:r>
              <a:rPr lang="fr-FR" sz="3200" b="1" dirty="0" smtClean="0">
                <a:solidFill>
                  <a:srgbClr val="00B050"/>
                </a:solidFill>
              </a:rPr>
              <a:t>ÉDUQUER</a:t>
            </a:r>
            <a:endParaRPr lang="it-IT" sz="3200" b="1" dirty="0">
              <a:solidFill>
                <a:srgbClr val="00B050"/>
              </a:solidFill>
            </a:endParaRPr>
          </a:p>
        </p:txBody>
      </p:sp>
    </p:spTree>
    <p:extLst>
      <p:ext uri="{BB962C8B-B14F-4D97-AF65-F5344CB8AC3E}">
        <p14:creationId xmlns:p14="http://schemas.microsoft.com/office/powerpoint/2010/main" val="383877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732182" y="6314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85623"/>
              </a:buClr>
              <a:buSzPct val="100000"/>
              <a:buFont typeface="Calibri"/>
              <a:buNone/>
            </a:pPr>
            <a:r>
              <a:rPr lang="es-PE" sz="5300" b="1" i="1" dirty="0" smtClean="0">
                <a:solidFill>
                  <a:srgbClr val="385623"/>
                </a:solidFill>
                <a:latin typeface="Calibri"/>
                <a:ea typeface="Calibri"/>
                <a:cs typeface="Calibri"/>
                <a:sym typeface="Calibri"/>
              </a:rPr>
              <a:t>ANTÉCÉDENTS</a:t>
            </a:r>
            <a:r>
              <a:rPr lang="es-PE" sz="4000" dirty="0" smtClean="0">
                <a:latin typeface="Calibri"/>
                <a:ea typeface="Calibri"/>
                <a:cs typeface="Calibri"/>
                <a:sym typeface="Calibri"/>
              </a:rPr>
              <a:t/>
            </a:r>
            <a:br>
              <a:rPr lang="es-PE" sz="4000" dirty="0" smtClean="0">
                <a:latin typeface="Calibri"/>
                <a:ea typeface="Calibri"/>
                <a:cs typeface="Calibri"/>
                <a:sym typeface="Calibri"/>
              </a:rPr>
            </a:br>
            <a:r>
              <a:rPr lang="es-PE" sz="4000" dirty="0" smtClean="0">
                <a:latin typeface="Calibri"/>
                <a:ea typeface="Calibri"/>
                <a:cs typeface="Calibri"/>
                <a:sym typeface="Calibri"/>
              </a:rPr>
              <a:t>Le Pape le </a:t>
            </a:r>
            <a:r>
              <a:rPr lang="es-PE" sz="4000" dirty="0" err="1" smtClean="0">
                <a:latin typeface="Calibri"/>
                <a:ea typeface="Calibri"/>
                <a:cs typeface="Calibri"/>
                <a:sym typeface="Calibri"/>
              </a:rPr>
              <a:t>disait</a:t>
            </a:r>
            <a:r>
              <a:rPr lang="es-PE" sz="4000" dirty="0" smtClean="0">
                <a:latin typeface="Calibri"/>
                <a:ea typeface="Calibri"/>
                <a:cs typeface="Calibri"/>
                <a:sym typeface="Calibri"/>
              </a:rPr>
              <a:t> </a:t>
            </a:r>
            <a:r>
              <a:rPr lang="es-PE" sz="4000" dirty="0" err="1" smtClean="0">
                <a:latin typeface="Calibri"/>
                <a:ea typeface="Calibri"/>
                <a:cs typeface="Calibri"/>
                <a:sym typeface="Calibri"/>
              </a:rPr>
              <a:t>déjà</a:t>
            </a:r>
            <a:r>
              <a:rPr lang="es-PE" sz="4000" dirty="0" smtClean="0">
                <a:latin typeface="Calibri"/>
                <a:ea typeface="Calibri"/>
                <a:cs typeface="Calibri"/>
                <a:sym typeface="Calibri"/>
              </a:rPr>
              <a:t> (</a:t>
            </a:r>
            <a:r>
              <a:rPr lang="es-PE" sz="4000" dirty="0" err="1" smtClean="0">
                <a:latin typeface="Calibri"/>
                <a:ea typeface="Calibri"/>
                <a:cs typeface="Calibri"/>
                <a:sym typeface="Calibri"/>
              </a:rPr>
              <a:t>cfr</a:t>
            </a:r>
            <a:r>
              <a:rPr lang="es-PE" sz="4000" dirty="0" smtClean="0">
                <a:latin typeface="Calibri"/>
                <a:ea typeface="Calibri"/>
                <a:cs typeface="Calibri"/>
                <a:sym typeface="Calibri"/>
              </a:rPr>
              <a:t> </a:t>
            </a:r>
            <a:r>
              <a:rPr lang="es-PE" sz="4000" dirty="0">
                <a:latin typeface="Calibri"/>
                <a:ea typeface="Calibri"/>
                <a:cs typeface="Calibri"/>
                <a:sym typeface="Calibri"/>
              </a:rPr>
              <a:t>IL)</a:t>
            </a:r>
            <a:br>
              <a:rPr lang="es-PE" sz="4000" dirty="0">
                <a:latin typeface="Calibri"/>
                <a:ea typeface="Calibri"/>
                <a:cs typeface="Calibri"/>
                <a:sym typeface="Calibri"/>
              </a:rPr>
            </a:br>
            <a:endParaRPr sz="4000" dirty="0"/>
          </a:p>
        </p:txBody>
      </p:sp>
      <p:pic>
        <p:nvPicPr>
          <p:cNvPr id="130" name="Google Shape;130;p19"/>
          <p:cNvPicPr preferRelativeResize="0"/>
          <p:nvPr/>
        </p:nvPicPr>
        <p:blipFill rotWithShape="1">
          <a:blip r:embed="rId3">
            <a:alphaModFix/>
          </a:blip>
          <a:srcRect/>
          <a:stretch/>
        </p:blipFill>
        <p:spPr>
          <a:xfrm>
            <a:off x="5634682" y="2760784"/>
            <a:ext cx="6034566" cy="3465798"/>
          </a:xfrm>
          <a:prstGeom prst="rect">
            <a:avLst/>
          </a:prstGeom>
          <a:noFill/>
          <a:ln>
            <a:noFill/>
          </a:ln>
        </p:spPr>
      </p:pic>
      <p:pic>
        <p:nvPicPr>
          <p:cNvPr id="5" name="Picture 2" descr="https://static.livre-rare-book.com/pictures/CDV/r3201319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873772"/>
            <a:ext cx="2763689" cy="4352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98443" y="630169"/>
            <a:ext cx="557335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PE" sz="4400" b="1" i="1" dirty="0" smtClean="0">
                <a:latin typeface="Calibri"/>
                <a:ea typeface="Calibri"/>
                <a:cs typeface="Calibri"/>
                <a:sym typeface="Calibri"/>
              </a:rPr>
              <a:t>ANTÉCÉDENTS</a:t>
            </a:r>
            <a:r>
              <a:rPr lang="es-PE" sz="4400" b="1" i="1" dirty="0">
                <a:latin typeface="Calibri"/>
                <a:ea typeface="Calibri"/>
                <a:cs typeface="Calibri"/>
                <a:sym typeface="Calibri"/>
              </a:rPr>
              <a:t/>
            </a:r>
            <a:br>
              <a:rPr lang="es-PE" sz="4400" b="1" i="1" dirty="0">
                <a:latin typeface="Calibri"/>
                <a:ea typeface="Calibri"/>
                <a:cs typeface="Calibri"/>
                <a:sym typeface="Calibri"/>
              </a:rPr>
            </a:br>
            <a:r>
              <a:rPr lang="es-PE" sz="4400" b="1" i="1" dirty="0">
                <a:latin typeface="Calibri"/>
                <a:ea typeface="Calibri"/>
                <a:cs typeface="Calibri"/>
                <a:sym typeface="Calibri"/>
              </a:rPr>
              <a:t>EVANGELII GAUDIUM</a:t>
            </a:r>
            <a:endParaRPr i="1"/>
          </a:p>
        </p:txBody>
      </p:sp>
      <p:sp>
        <p:nvSpPr>
          <p:cNvPr id="136" name="Google Shape;136;p20"/>
          <p:cNvSpPr txBox="1">
            <a:spLocks noGrp="1"/>
          </p:cNvSpPr>
          <p:nvPr>
            <p:ph type="body" idx="1"/>
          </p:nvPr>
        </p:nvSpPr>
        <p:spPr>
          <a:xfrm>
            <a:off x="975555" y="2315799"/>
            <a:ext cx="5013960" cy="4351338"/>
          </a:xfrm>
          <a:prstGeom prst="rect">
            <a:avLst/>
          </a:prstGeom>
          <a:noFill/>
          <a:ln>
            <a:noFill/>
          </a:ln>
        </p:spPr>
        <p:txBody>
          <a:bodyPr spcFirstLastPara="1" wrap="square" lIns="91425" tIns="45700" rIns="91425" bIns="45700" anchor="t" anchorCtr="0">
            <a:normAutofit/>
          </a:bodyPr>
          <a:lstStyle/>
          <a:p>
            <a:pPr marL="228600" lvl="0" indent="-228600" algn="ctr" rtl="0">
              <a:lnSpc>
                <a:spcPct val="107000"/>
              </a:lnSpc>
              <a:spcBef>
                <a:spcPts val="0"/>
              </a:spcBef>
              <a:spcAft>
                <a:spcPts val="0"/>
              </a:spcAft>
              <a:buClr>
                <a:schemeClr val="dk1"/>
              </a:buClr>
              <a:buSzPts val="3600"/>
              <a:buChar char="•"/>
            </a:pPr>
            <a:r>
              <a:rPr lang="es-PE" sz="3600" dirty="0">
                <a:latin typeface="Calibri"/>
                <a:ea typeface="Calibri"/>
                <a:cs typeface="Calibri"/>
                <a:sym typeface="Calibri"/>
              </a:rPr>
              <a:t>EG: </a:t>
            </a:r>
            <a:r>
              <a:rPr lang="es-PE" sz="3600" dirty="0" smtClean="0">
                <a:latin typeface="Calibri"/>
                <a:ea typeface="Calibri"/>
                <a:cs typeface="Calibri"/>
                <a:sym typeface="Calibri"/>
              </a:rPr>
              <a:t>Le Pape a invité </a:t>
            </a:r>
            <a:r>
              <a:rPr lang="es-PE" sz="3600" dirty="0" err="1" smtClean="0">
                <a:latin typeface="Calibri"/>
                <a:ea typeface="Calibri"/>
                <a:cs typeface="Calibri"/>
                <a:sym typeface="Calibri"/>
              </a:rPr>
              <a:t>toute</a:t>
            </a:r>
            <a:r>
              <a:rPr lang="es-PE" sz="3600" dirty="0" smtClean="0">
                <a:latin typeface="Calibri"/>
                <a:ea typeface="Calibri"/>
                <a:cs typeface="Calibri"/>
                <a:sym typeface="Calibri"/>
              </a:rPr>
              <a:t> </a:t>
            </a:r>
            <a:r>
              <a:rPr lang="es-PE" sz="3600" dirty="0" err="1" smtClean="0">
                <a:latin typeface="Calibri"/>
                <a:ea typeface="Calibri"/>
                <a:cs typeface="Calibri"/>
                <a:sym typeface="Calibri"/>
              </a:rPr>
              <a:t>l’Église</a:t>
            </a:r>
            <a:r>
              <a:rPr lang="es-PE" sz="3600" dirty="0" smtClean="0">
                <a:latin typeface="Calibri"/>
                <a:ea typeface="Calibri"/>
                <a:cs typeface="Calibri"/>
                <a:sym typeface="Calibri"/>
              </a:rPr>
              <a:t> à </a:t>
            </a:r>
            <a:r>
              <a:rPr lang="es-PE" sz="3600" dirty="0" err="1" smtClean="0">
                <a:latin typeface="Calibri"/>
                <a:ea typeface="Calibri"/>
                <a:cs typeface="Calibri"/>
                <a:sym typeface="Calibri"/>
              </a:rPr>
              <a:t>avoir</a:t>
            </a:r>
            <a:r>
              <a:rPr lang="es-PE" sz="3600" dirty="0" smtClean="0">
                <a:latin typeface="Calibri"/>
                <a:ea typeface="Calibri"/>
                <a:cs typeface="Calibri"/>
                <a:sym typeface="Calibri"/>
              </a:rPr>
              <a:t> une </a:t>
            </a:r>
            <a:r>
              <a:rPr lang="es-PE" sz="3600" dirty="0" err="1" smtClean="0">
                <a:latin typeface="Calibri"/>
                <a:ea typeface="Calibri"/>
                <a:cs typeface="Calibri"/>
                <a:sym typeface="Calibri"/>
              </a:rPr>
              <a:t>attitude</a:t>
            </a:r>
            <a:r>
              <a:rPr lang="es-PE" sz="3600" dirty="0" smtClean="0">
                <a:latin typeface="Calibri"/>
                <a:ea typeface="Calibri"/>
                <a:cs typeface="Calibri"/>
                <a:sym typeface="Calibri"/>
              </a:rPr>
              <a:t> </a:t>
            </a:r>
            <a:r>
              <a:rPr lang="es-PE" sz="3600" dirty="0">
                <a:latin typeface="Calibri"/>
                <a:ea typeface="Calibri"/>
                <a:cs typeface="Calibri"/>
                <a:sym typeface="Calibri"/>
              </a:rPr>
              <a:t>“en </a:t>
            </a:r>
            <a:r>
              <a:rPr lang="es-PE" sz="3600" dirty="0" err="1" smtClean="0">
                <a:latin typeface="Calibri"/>
                <a:ea typeface="Calibri"/>
                <a:cs typeface="Calibri"/>
                <a:sym typeface="Calibri"/>
              </a:rPr>
              <a:t>sortie</a:t>
            </a:r>
            <a:r>
              <a:rPr lang="es-PE" sz="3600" dirty="0" smtClean="0">
                <a:latin typeface="Calibri"/>
                <a:ea typeface="Calibri"/>
                <a:cs typeface="Calibri"/>
                <a:sym typeface="Calibri"/>
              </a:rPr>
              <a:t>” </a:t>
            </a:r>
            <a:r>
              <a:rPr lang="es-PE" sz="3600" dirty="0" err="1" smtClean="0">
                <a:latin typeface="Calibri"/>
                <a:ea typeface="Calibri"/>
                <a:cs typeface="Calibri"/>
                <a:sym typeface="Calibri"/>
              </a:rPr>
              <a:t>missionnaire</a:t>
            </a:r>
            <a:r>
              <a:rPr lang="es-PE" sz="3600" dirty="0" smtClean="0">
                <a:latin typeface="Calibri"/>
                <a:ea typeface="Calibri"/>
                <a:cs typeface="Calibri"/>
                <a:sym typeface="Calibri"/>
              </a:rPr>
              <a:t>, </a:t>
            </a:r>
            <a:r>
              <a:rPr lang="es-PE" sz="3600" dirty="0" err="1" smtClean="0">
                <a:latin typeface="Calibri"/>
                <a:ea typeface="Calibri"/>
                <a:cs typeface="Calibri"/>
                <a:sym typeface="Calibri"/>
              </a:rPr>
              <a:t>comme</a:t>
            </a:r>
            <a:r>
              <a:rPr lang="es-PE" sz="3600" dirty="0" smtClean="0">
                <a:latin typeface="Calibri"/>
                <a:ea typeface="Calibri"/>
                <a:cs typeface="Calibri"/>
                <a:sym typeface="Calibri"/>
              </a:rPr>
              <a:t> un </a:t>
            </a:r>
            <a:r>
              <a:rPr lang="es-PE" sz="3600" dirty="0" err="1" smtClean="0">
                <a:latin typeface="Calibri"/>
                <a:ea typeface="Calibri"/>
                <a:cs typeface="Calibri"/>
                <a:sym typeface="Calibri"/>
              </a:rPr>
              <a:t>style</a:t>
            </a:r>
            <a:r>
              <a:rPr lang="es-PE" sz="3600" dirty="0" smtClean="0">
                <a:latin typeface="Calibri"/>
                <a:ea typeface="Calibri"/>
                <a:cs typeface="Calibri"/>
                <a:sym typeface="Calibri"/>
              </a:rPr>
              <a:t> à </a:t>
            </a:r>
            <a:r>
              <a:rPr lang="es-PE" sz="3600" dirty="0" err="1" smtClean="0">
                <a:latin typeface="Calibri"/>
                <a:ea typeface="Calibri"/>
                <a:cs typeface="Calibri"/>
                <a:sym typeface="Calibri"/>
              </a:rPr>
              <a:t>adopter</a:t>
            </a:r>
            <a:r>
              <a:rPr lang="es-PE" sz="3600" dirty="0" smtClean="0">
                <a:latin typeface="Calibri"/>
                <a:ea typeface="Calibri"/>
                <a:cs typeface="Calibri"/>
                <a:sym typeface="Calibri"/>
              </a:rPr>
              <a:t> en </a:t>
            </a:r>
            <a:r>
              <a:rPr lang="es-PE" sz="3600" dirty="0" err="1" smtClean="0">
                <a:latin typeface="Calibri"/>
                <a:ea typeface="Calibri"/>
                <a:cs typeface="Calibri"/>
                <a:sym typeface="Calibri"/>
              </a:rPr>
              <a:t>chaque</a:t>
            </a:r>
            <a:r>
              <a:rPr lang="es-PE" sz="3600" dirty="0" smtClean="0">
                <a:latin typeface="Calibri"/>
                <a:ea typeface="Calibri"/>
                <a:cs typeface="Calibri"/>
                <a:sym typeface="Calibri"/>
              </a:rPr>
              <a:t> </a:t>
            </a:r>
            <a:r>
              <a:rPr lang="es-PE" sz="3600" dirty="0" err="1" smtClean="0">
                <a:latin typeface="Calibri"/>
                <a:ea typeface="Calibri"/>
                <a:cs typeface="Calibri"/>
                <a:sym typeface="Calibri"/>
              </a:rPr>
              <a:t>activité</a:t>
            </a:r>
            <a:r>
              <a:rPr lang="es-PE" sz="3600" dirty="0" smtClean="0">
                <a:latin typeface="Calibri"/>
                <a:ea typeface="Calibri"/>
                <a:cs typeface="Calibri"/>
                <a:sym typeface="Calibri"/>
              </a:rPr>
              <a:t> </a:t>
            </a:r>
            <a:r>
              <a:rPr lang="es-PE" sz="3600" dirty="0" err="1" smtClean="0">
                <a:latin typeface="Calibri"/>
                <a:ea typeface="Calibri"/>
                <a:cs typeface="Calibri"/>
                <a:sym typeface="Calibri"/>
              </a:rPr>
              <a:t>qui</a:t>
            </a:r>
            <a:r>
              <a:rPr lang="es-PE" sz="3600" dirty="0" smtClean="0">
                <a:latin typeface="Calibri"/>
                <a:ea typeface="Calibri"/>
                <a:cs typeface="Calibri"/>
                <a:sym typeface="Calibri"/>
              </a:rPr>
              <a:t> se </a:t>
            </a:r>
            <a:r>
              <a:rPr lang="es-PE" sz="3600" dirty="0" err="1" smtClean="0">
                <a:latin typeface="Calibri"/>
                <a:ea typeface="Calibri"/>
                <a:cs typeface="Calibri"/>
                <a:sym typeface="Calibri"/>
              </a:rPr>
              <a:t>réalise</a:t>
            </a:r>
            <a:r>
              <a:rPr lang="es-PE" sz="3600" dirty="0" smtClean="0">
                <a:latin typeface="Calibri"/>
                <a:ea typeface="Calibri"/>
                <a:cs typeface="Calibri"/>
                <a:sym typeface="Calibri"/>
              </a:rPr>
              <a:t>.</a:t>
            </a:r>
            <a:endParaRPr dirty="0"/>
          </a:p>
          <a:p>
            <a:pPr marL="228600" lvl="0" indent="-50800" algn="l" rtl="0">
              <a:lnSpc>
                <a:spcPct val="90000"/>
              </a:lnSpc>
              <a:spcBef>
                <a:spcPts val="1800"/>
              </a:spcBef>
              <a:spcAft>
                <a:spcPts val="0"/>
              </a:spcAft>
              <a:buClr>
                <a:schemeClr val="dk1"/>
              </a:buClr>
              <a:buSzPts val="2800"/>
              <a:buNone/>
            </a:pPr>
            <a:endParaRPr dirty="0"/>
          </a:p>
        </p:txBody>
      </p:sp>
      <p:pic>
        <p:nvPicPr>
          <p:cNvPr id="2050" name="Picture 2" descr="La joie de l'évang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197939"/>
            <a:ext cx="3456384" cy="6469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Calibri"/>
              <a:buNone/>
            </a:pPr>
            <a:r>
              <a:rPr lang="es-PE" sz="4400" b="1" i="1" dirty="0" smtClean="0">
                <a:solidFill>
                  <a:srgbClr val="385623"/>
                </a:solidFill>
                <a:latin typeface="Calibri"/>
                <a:ea typeface="Calibri"/>
                <a:cs typeface="Calibri"/>
                <a:sym typeface="Calibri"/>
              </a:rPr>
              <a:t>ANTÉCÉDENTS</a:t>
            </a:r>
            <a:r>
              <a:rPr lang="es-PE" sz="4400" b="1" i="1" dirty="0">
                <a:solidFill>
                  <a:srgbClr val="385623"/>
                </a:solidFill>
                <a:latin typeface="Calibri"/>
                <a:ea typeface="Calibri"/>
                <a:cs typeface="Calibri"/>
                <a:sym typeface="Calibri"/>
              </a:rPr>
              <a:t>: LAUDATO SI </a:t>
            </a:r>
            <a:endParaRPr i="1">
              <a:solidFill>
                <a:srgbClr val="385623"/>
              </a:solidFill>
            </a:endParaRPr>
          </a:p>
        </p:txBody>
      </p:sp>
      <p:sp>
        <p:nvSpPr>
          <p:cNvPr id="143" name="Google Shape;143;p21"/>
          <p:cNvSpPr txBox="1">
            <a:spLocks noGrp="1"/>
          </p:cNvSpPr>
          <p:nvPr>
            <p:ph type="body" idx="1"/>
          </p:nvPr>
        </p:nvSpPr>
        <p:spPr>
          <a:xfrm>
            <a:off x="569259" y="1954380"/>
            <a:ext cx="5192895"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ctr" rtl="0">
              <a:lnSpc>
                <a:spcPct val="107000"/>
              </a:lnSpc>
              <a:spcBef>
                <a:spcPts val="0"/>
              </a:spcBef>
              <a:spcAft>
                <a:spcPts val="0"/>
              </a:spcAft>
              <a:buClr>
                <a:schemeClr val="dk1"/>
              </a:buClr>
              <a:buSzPct val="100000"/>
              <a:buChar char="•"/>
            </a:pPr>
            <a:r>
              <a:rPr lang="es-PE" sz="3600" dirty="0">
                <a:latin typeface="Calibri"/>
                <a:ea typeface="Calibri"/>
                <a:cs typeface="Calibri"/>
                <a:sym typeface="Calibri"/>
              </a:rPr>
              <a:t>LS: </a:t>
            </a:r>
            <a:r>
              <a:rPr lang="es-PE" sz="3600" dirty="0" err="1" smtClean="0">
                <a:latin typeface="Calibri"/>
                <a:ea typeface="Calibri"/>
                <a:cs typeface="Calibri"/>
                <a:sym typeface="Calibri"/>
              </a:rPr>
              <a:t>Dans</a:t>
            </a:r>
            <a:r>
              <a:rPr lang="es-PE" sz="3600" dirty="0" smtClean="0">
                <a:latin typeface="Calibri"/>
                <a:ea typeface="Calibri"/>
                <a:cs typeface="Calibri"/>
                <a:sym typeface="Calibri"/>
              </a:rPr>
              <a:t> </a:t>
            </a:r>
            <a:r>
              <a:rPr lang="es-PE" sz="3600" dirty="0" err="1" smtClean="0">
                <a:latin typeface="Calibri"/>
                <a:ea typeface="Calibri"/>
                <a:cs typeface="Calibri"/>
                <a:sym typeface="Calibri"/>
              </a:rPr>
              <a:t>l’encyclique</a:t>
            </a:r>
            <a:r>
              <a:rPr lang="es-PE" sz="3600" dirty="0" smtClean="0">
                <a:latin typeface="Calibri"/>
                <a:ea typeface="Calibri"/>
                <a:cs typeface="Calibri"/>
                <a:sym typeface="Calibri"/>
              </a:rPr>
              <a:t> </a:t>
            </a:r>
            <a:r>
              <a:rPr lang="es-PE" sz="3600" i="1" dirty="0" err="1" smtClean="0">
                <a:latin typeface="Calibri"/>
                <a:ea typeface="Calibri"/>
                <a:cs typeface="Calibri"/>
                <a:sym typeface="Calibri"/>
              </a:rPr>
              <a:t>Laudato</a:t>
            </a:r>
            <a:r>
              <a:rPr lang="es-PE" sz="3600" i="1" dirty="0" smtClean="0">
                <a:latin typeface="Calibri"/>
                <a:ea typeface="Calibri"/>
                <a:cs typeface="Calibri"/>
                <a:sym typeface="Calibri"/>
              </a:rPr>
              <a:t> </a:t>
            </a:r>
            <a:r>
              <a:rPr lang="es-PE" sz="3600" i="1" dirty="0">
                <a:latin typeface="Calibri"/>
                <a:ea typeface="Calibri"/>
                <a:cs typeface="Calibri"/>
                <a:sym typeface="Calibri"/>
              </a:rPr>
              <a:t>sí</a:t>
            </a:r>
            <a:r>
              <a:rPr lang="es-PE" sz="3600" dirty="0">
                <a:latin typeface="Calibri"/>
                <a:ea typeface="Calibri"/>
                <a:cs typeface="Calibri"/>
                <a:sym typeface="Calibri"/>
              </a:rPr>
              <a:t>, </a:t>
            </a:r>
            <a:r>
              <a:rPr lang="es-PE" sz="3600" dirty="0" smtClean="0">
                <a:latin typeface="Calibri"/>
                <a:ea typeface="Calibri"/>
                <a:cs typeface="Calibri"/>
                <a:sym typeface="Calibri"/>
              </a:rPr>
              <a:t>le Pape François </a:t>
            </a:r>
            <a:r>
              <a:rPr lang="es-PE" sz="3600" dirty="0" err="1" smtClean="0">
                <a:latin typeface="Calibri"/>
                <a:ea typeface="Calibri"/>
                <a:cs typeface="Calibri"/>
                <a:sym typeface="Calibri"/>
              </a:rPr>
              <a:t>rappelle</a:t>
            </a:r>
            <a:r>
              <a:rPr lang="es-PE" sz="3600" dirty="0" smtClean="0">
                <a:latin typeface="Calibri"/>
                <a:ea typeface="Calibri"/>
                <a:cs typeface="Calibri"/>
                <a:sym typeface="Calibri"/>
              </a:rPr>
              <a:t> </a:t>
            </a:r>
            <a:r>
              <a:rPr lang="es-PE" sz="3600" dirty="0">
                <a:latin typeface="Calibri"/>
                <a:ea typeface="Calibri"/>
                <a:cs typeface="Calibri"/>
                <a:sym typeface="Calibri"/>
              </a:rPr>
              <a:t>que </a:t>
            </a:r>
            <a:r>
              <a:rPr lang="es-PE" sz="3600" i="1" dirty="0">
                <a:sym typeface="Calibri"/>
              </a:rPr>
              <a:t>«</a:t>
            </a:r>
            <a:r>
              <a:rPr lang="es-PE" sz="3600" i="1" dirty="0" err="1" smtClean="0">
                <a:sym typeface="Calibri"/>
              </a:rPr>
              <a:t>L’éducation</a:t>
            </a:r>
            <a:r>
              <a:rPr lang="es-PE" sz="3600" i="1" dirty="0" smtClean="0">
                <a:sym typeface="Calibri"/>
              </a:rPr>
              <a:t> </a:t>
            </a:r>
            <a:r>
              <a:rPr lang="es-PE" sz="3600" i="1" dirty="0" err="1" smtClean="0">
                <a:sym typeface="Calibri"/>
              </a:rPr>
              <a:t>sera</a:t>
            </a:r>
            <a:r>
              <a:rPr lang="es-PE" sz="3600" i="1" dirty="0" smtClean="0">
                <a:sym typeface="Calibri"/>
              </a:rPr>
              <a:t> </a:t>
            </a:r>
            <a:r>
              <a:rPr lang="es-PE" sz="3600" i="1" dirty="0" err="1" smtClean="0">
                <a:sym typeface="Calibri"/>
              </a:rPr>
              <a:t>inefficace</a:t>
            </a:r>
            <a:r>
              <a:rPr lang="es-PE" sz="3600" i="1" dirty="0" smtClean="0">
                <a:sym typeface="Calibri"/>
              </a:rPr>
              <a:t> et </a:t>
            </a:r>
            <a:r>
              <a:rPr lang="es-PE" sz="3600" i="1" dirty="0" err="1" smtClean="0">
                <a:sym typeface="Calibri"/>
              </a:rPr>
              <a:t>ses</a:t>
            </a:r>
            <a:r>
              <a:rPr lang="es-PE" sz="3600" i="1" dirty="0" smtClean="0">
                <a:sym typeface="Calibri"/>
              </a:rPr>
              <a:t> </a:t>
            </a:r>
            <a:r>
              <a:rPr lang="es-PE" sz="3600" i="1" dirty="0" err="1" smtClean="0">
                <a:sym typeface="Calibri"/>
              </a:rPr>
              <a:t>efforts</a:t>
            </a:r>
            <a:r>
              <a:rPr lang="es-PE" sz="3600" i="1" dirty="0" smtClean="0">
                <a:sym typeface="Calibri"/>
              </a:rPr>
              <a:t>  </a:t>
            </a:r>
            <a:r>
              <a:rPr lang="es-PE" sz="3600" i="1" dirty="0" err="1" smtClean="0">
                <a:sym typeface="Calibri"/>
              </a:rPr>
              <a:t>vains</a:t>
            </a:r>
            <a:r>
              <a:rPr lang="es-PE" sz="3600" i="1" dirty="0" smtClean="0">
                <a:sym typeface="Calibri"/>
              </a:rPr>
              <a:t>  </a:t>
            </a:r>
            <a:r>
              <a:rPr lang="es-PE" sz="3600" i="1" dirty="0">
                <a:sym typeface="Calibri"/>
              </a:rPr>
              <a:t>si </a:t>
            </a:r>
            <a:r>
              <a:rPr lang="es-PE" sz="3600" i="1" dirty="0" smtClean="0"/>
              <a:t>elle </a:t>
            </a:r>
            <a:r>
              <a:rPr lang="es-PE" sz="3600" i="1" dirty="0" err="1" smtClean="0"/>
              <a:t>n’essaie</a:t>
            </a:r>
            <a:r>
              <a:rPr lang="es-PE" sz="3600" i="1" dirty="0" smtClean="0"/>
              <a:t> </a:t>
            </a:r>
            <a:r>
              <a:rPr lang="es-PE" sz="3600" i="1" dirty="0" err="1" smtClean="0"/>
              <a:t>pas</a:t>
            </a:r>
            <a:r>
              <a:rPr lang="es-PE" sz="3600" i="1" dirty="0" smtClean="0"/>
              <a:t> </a:t>
            </a:r>
            <a:r>
              <a:rPr lang="es-PE" sz="3600" i="1" dirty="0" err="1" smtClean="0"/>
              <a:t>aussi</a:t>
            </a:r>
            <a:r>
              <a:rPr lang="es-PE" sz="3600" i="1" dirty="0" smtClean="0"/>
              <a:t> de </a:t>
            </a:r>
            <a:r>
              <a:rPr lang="es-PE" sz="3600" i="1" dirty="0" err="1" smtClean="0"/>
              <a:t>répandre</a:t>
            </a:r>
            <a:r>
              <a:rPr lang="es-PE" sz="3600" i="1" dirty="0" smtClean="0"/>
              <a:t> un </a:t>
            </a:r>
            <a:r>
              <a:rPr lang="es-PE" sz="3600" i="1" dirty="0" err="1" smtClean="0"/>
              <a:t>nouveau</a:t>
            </a:r>
            <a:r>
              <a:rPr lang="es-PE" sz="3600" i="1" dirty="0" smtClean="0"/>
              <a:t> </a:t>
            </a:r>
            <a:r>
              <a:rPr lang="es-PE" sz="3600" i="1" dirty="0" err="1" smtClean="0"/>
              <a:t>paradigme</a:t>
            </a:r>
            <a:r>
              <a:rPr lang="es-PE" sz="3600" i="1" dirty="0" smtClean="0"/>
              <a:t> </a:t>
            </a:r>
            <a:r>
              <a:rPr lang="es-PE" sz="3600" i="1" dirty="0" err="1" smtClean="0"/>
              <a:t>concernant</a:t>
            </a:r>
            <a:r>
              <a:rPr lang="es-PE" sz="3600" i="1" dirty="0" smtClean="0"/>
              <a:t> </a:t>
            </a:r>
            <a:r>
              <a:rPr lang="es-PE" sz="3600" i="1" dirty="0" err="1" smtClean="0"/>
              <a:t>l’être</a:t>
            </a:r>
            <a:r>
              <a:rPr lang="es-PE" sz="3600" i="1" dirty="0" smtClean="0"/>
              <a:t> </a:t>
            </a:r>
            <a:r>
              <a:rPr lang="es-PE" sz="3600" i="1" dirty="0" err="1" smtClean="0"/>
              <a:t>humain</a:t>
            </a:r>
            <a:r>
              <a:rPr lang="es-PE" sz="3600" i="1" dirty="0" smtClean="0">
                <a:sym typeface="Calibri"/>
              </a:rPr>
              <a:t> , </a:t>
            </a:r>
            <a:r>
              <a:rPr lang="es-PE" sz="3600" i="1" dirty="0">
                <a:sym typeface="Calibri"/>
              </a:rPr>
              <a:t>la </a:t>
            </a:r>
            <a:r>
              <a:rPr lang="es-PE" sz="3600" i="1" dirty="0" err="1" smtClean="0">
                <a:sym typeface="Calibri"/>
              </a:rPr>
              <a:t>vie</a:t>
            </a:r>
            <a:r>
              <a:rPr lang="es-PE" sz="3600" i="1" dirty="0" smtClean="0">
                <a:sym typeface="Calibri"/>
              </a:rPr>
              <a:t>, </a:t>
            </a:r>
            <a:r>
              <a:rPr lang="es-PE" sz="3600" i="1" dirty="0">
                <a:sym typeface="Calibri"/>
              </a:rPr>
              <a:t>la </a:t>
            </a:r>
            <a:r>
              <a:rPr lang="es-PE" sz="3600" i="1" dirty="0" err="1" smtClean="0">
                <a:sym typeface="Calibri"/>
              </a:rPr>
              <a:t>société</a:t>
            </a:r>
            <a:r>
              <a:rPr lang="es-PE" sz="3600" i="1" dirty="0" smtClean="0">
                <a:sym typeface="Calibri"/>
              </a:rPr>
              <a:t> et la </a:t>
            </a:r>
            <a:r>
              <a:rPr lang="es-PE" sz="3600" i="1" dirty="0" err="1" smtClean="0">
                <a:sym typeface="Calibri"/>
              </a:rPr>
              <a:t>relation</a:t>
            </a:r>
            <a:r>
              <a:rPr lang="es-PE" sz="3600" i="1" dirty="0" smtClean="0">
                <a:sym typeface="Calibri"/>
              </a:rPr>
              <a:t> </a:t>
            </a:r>
            <a:r>
              <a:rPr lang="es-PE" sz="3600" i="1" dirty="0" err="1" smtClean="0">
                <a:sym typeface="Calibri"/>
              </a:rPr>
              <a:t>avec</a:t>
            </a:r>
            <a:r>
              <a:rPr lang="es-PE" sz="3600" i="1" dirty="0" smtClean="0">
                <a:sym typeface="Calibri"/>
              </a:rPr>
              <a:t> </a:t>
            </a:r>
            <a:r>
              <a:rPr lang="es-PE" sz="3600" i="1" dirty="0">
                <a:sym typeface="Calibri"/>
              </a:rPr>
              <a:t>la </a:t>
            </a:r>
            <a:r>
              <a:rPr lang="es-PE" sz="3600" i="1" dirty="0" err="1" smtClean="0">
                <a:sym typeface="Calibri"/>
              </a:rPr>
              <a:t>nature</a:t>
            </a:r>
            <a:r>
              <a:rPr lang="es-PE" sz="3600" dirty="0" smtClean="0">
                <a:latin typeface="Calibri"/>
                <a:ea typeface="Calibri"/>
                <a:cs typeface="Calibri"/>
                <a:sym typeface="Calibri"/>
              </a:rPr>
              <a:t>» </a:t>
            </a:r>
            <a:r>
              <a:rPr lang="es-PE" sz="3600" dirty="0">
                <a:latin typeface="Calibri"/>
                <a:ea typeface="Calibri"/>
                <a:cs typeface="Calibri"/>
                <a:sym typeface="Calibri"/>
              </a:rPr>
              <a:t>(n. 215)</a:t>
            </a:r>
            <a:endParaRPr dirty="0"/>
          </a:p>
          <a:p>
            <a:pPr marL="228600" lvl="0" indent="-77470" algn="l" rtl="0">
              <a:lnSpc>
                <a:spcPct val="90000"/>
              </a:lnSpc>
              <a:spcBef>
                <a:spcPts val="1800"/>
              </a:spcBef>
              <a:spcAft>
                <a:spcPts val="0"/>
              </a:spcAft>
              <a:buClr>
                <a:schemeClr val="dk1"/>
              </a:buClr>
              <a:buSzPct val="100000"/>
              <a:buNone/>
            </a:pPr>
            <a:endParaRPr dirty="0"/>
          </a:p>
        </p:txBody>
      </p:sp>
      <p:pic>
        <p:nvPicPr>
          <p:cNvPr id="1032" name="Picture 8" descr="https://m.media-amazon.com/images/I/81fmmWflU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214215"/>
            <a:ext cx="3151775" cy="47264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udato si' - Maison comm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5091532"/>
            <a:ext cx="3132113" cy="1643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1476</Words>
  <Application>Microsoft Office PowerPoint</Application>
  <PresentationFormat>Panorámica</PresentationFormat>
  <Paragraphs>250</Paragraphs>
  <Slides>45</Slides>
  <Notes>44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45</vt:i4>
      </vt:variant>
    </vt:vector>
  </HeadingPairs>
  <TitlesOfParts>
    <vt:vector size="48" baseType="lpstr">
      <vt:lpstr>Arial</vt:lpstr>
      <vt:lpstr>Calibri</vt:lpstr>
      <vt:lpstr>Tema de Office</vt:lpstr>
      <vt:lpstr>PRÉSENTATION GÉNÉRALE DU PEG- PRÉFÉRENCES JM </vt:lpstr>
      <vt:lpstr>VIDEO  LANCEMENT PEG (12/9/2019)</vt:lpstr>
      <vt:lpstr>LE PACTE  CE QU‘IL N‘EST PAS ET CE QU’IL EST  </vt:lpstr>
      <vt:lpstr>Cette initiative est-elle nécessaire?</vt:lpstr>
      <vt:lpstr>Presentación de PowerPoint</vt:lpstr>
      <vt:lpstr>Ce n’est pas seulement nécéssaire, mais URGENT </vt:lpstr>
      <vt:lpstr>ANTÉCÉDENTS Le Pape le disait déjà (cfr IL) </vt:lpstr>
      <vt:lpstr>ANTÉCÉDENTS EVANGELII GAUDIUM</vt:lpstr>
      <vt:lpstr>ANTÉCÉDENTS: LAUDATO SI </vt:lpstr>
      <vt:lpstr>LOGO  </vt:lpstr>
      <vt:lpstr>Un monde embrassé par une figure humaine…</vt:lpstr>
      <vt:lpstr>NOUS ALLONS RAPPELER L’INSTRUMENT DE TRAVAIL  ÉLABORÉ PAR LA CONGRÉGATION POUR L’ ÉDUCATION CATHOLIQUE </vt:lpstr>
      <vt:lpstr>Presentación de PowerPoint</vt:lpstr>
      <vt:lpstr>Presentación de PowerPoint</vt:lpstr>
      <vt:lpstr>Vision: 1. Unité dans la différence</vt:lpstr>
      <vt:lpstr>Vision: 2. La relation  dans le Centre </vt:lpstr>
      <vt:lpstr>Vision: 3. Le monde peut changer </vt:lpstr>
      <vt:lpstr>Presentación de PowerPoint</vt:lpstr>
      <vt:lpstr>Mission:  1. Éducation et société  </vt:lpstr>
      <vt:lpstr>Mission: 2. Le demain exige le meilleur aujourd’hui </vt:lpstr>
      <vt:lpstr>Mission: 3. Éduquer pour servir; éduquer est servir</vt:lpstr>
      <vt:lpstr>Presentación de PowerPoint</vt:lpstr>
      <vt:lpstr>1. Rupture dans la solidarité intergénérationnelle </vt:lpstr>
      <vt:lpstr>2. Temps éducatifs et temps technologiques </vt:lpstr>
      <vt:lpstr>3. “E-duquer la question”</vt:lpstr>
      <vt:lpstr>4. Reconstruire l’identité </vt:lpstr>
      <vt:lpstr>5. Crise ambiante comme crise relationnelle </vt:lpstr>
      <vt:lpstr>UNESCO   Repenser ensemble notre futur   Un nouveau contrat social pour l’ éducation (2021) </vt:lpstr>
      <vt:lpstr>Presentación de PowerPoint</vt:lpstr>
      <vt:lpstr>Presentación de PowerPoint</vt:lpstr>
      <vt:lpstr>1. Principes fondamentaux   </vt:lpstr>
      <vt:lpstr> </vt:lpstr>
      <vt:lpstr>DOCUMENT SUR LA FRATERNITÉ HUMAINE POUR LA PAIX MONDIALE ET LE VIVRE ENSEMBLE   (Abu Dhabi, février 2019) Firmants: Pape François et Al-Azhar al-Sharif </vt:lpstr>
      <vt:lpstr>Presentación de PowerPoint</vt:lpstr>
      <vt:lpstr>Presentación de PowerPoint</vt:lpstr>
      <vt:lpstr>ÉDUQUER POUR LE DIALOGUE INTERRELIGIEUX EN SES 4 NIVEAUX:  </vt:lpstr>
      <vt:lpstr>LES PRÉFÉRENCES  DE JÉSUS MARIE</vt:lpstr>
      <vt:lpstr>Nous sommes invités à: </vt:lpstr>
      <vt:lpstr>Comment? </vt:lpstr>
      <vt:lpstr>Avec la préférence pour: </vt:lpstr>
      <vt:lpstr>ATTITUDES NÉCESSAIRES</vt:lpstr>
      <vt:lpstr>Presentación de PowerPoint</vt:lpstr>
      <vt:lpstr>APPEL FINAL   DE  L’INSTRUMENT  DE TRAVAIL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GÉNÉRALE DU PEG- PRÉFÉRENCES JM</dc:title>
  <dc:creator>Client</dc:creator>
  <cp:lastModifiedBy>Utente</cp:lastModifiedBy>
  <cp:revision>77</cp:revision>
  <dcterms:modified xsi:type="dcterms:W3CDTF">2023-06-17T14:30:45Z</dcterms:modified>
</cp:coreProperties>
</file>